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66" r:id="rId4"/>
    <p:sldId id="262" r:id="rId5"/>
    <p:sldId id="267" r:id="rId6"/>
    <p:sldId id="261" r:id="rId7"/>
    <p:sldId id="268" r:id="rId8"/>
    <p:sldId id="269" r:id="rId9"/>
    <p:sldId id="263" r:id="rId10"/>
    <p:sldId id="264" r:id="rId11"/>
    <p:sldId id="265" r:id="rId12"/>
  </p:sldIdLst>
  <p:sldSz cx="9144000" cy="6858000" type="screen4x3"/>
  <p:notesSz cx="6873875" cy="100615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BE58B5-7540-473F-B1FB-E8FF3B84BB10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675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4138" y="955675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DA3420-04A5-4617-B9CA-D746E7E1B3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3314-2A13-42F5-96B1-543A92EFB84F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F959F-538F-4D50-A0C7-4A6F027C8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C738D-CC16-4E08-96F8-4E31DA73E43F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4C9D-0D2E-43E0-B244-7AB2D9B39A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7FF88-F63A-4D3B-BCDF-B073CFC81D5F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F7E44-AF8A-4327-BF14-040AEC02BD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05A5C-682C-4F54-8263-2310110EB490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5B19F-8B8B-4F46-9ED2-6EBF080CC1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E648-9BD2-4C6E-AA29-C663CE62B253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DE2A-F1FC-413F-A575-764B61C514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C3937-A139-4BE0-A8A6-68B44F2C0B19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3C273-740C-4841-8538-3F60B49118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EDEA-A832-43EB-89BF-454404D9B190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9455-D0C3-43ED-A389-49D55C8C79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C7674-69A8-4C21-A831-4696295FA40C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88E1B-9A00-4B30-81D7-0C4C5B3385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4ACEB-B1AD-4E2A-AF13-89A857AE6C76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76C1-1F96-4178-8BF9-D376E58948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6FD9F-EF52-4795-B151-C6A54E6E4576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D8CF3-62FE-487C-8C97-7A8AC07655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896EB-40C1-46BC-B64B-F7121BD87E5C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E0CD6-064B-452F-A74B-FA21E55DD6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FD2D58-09C6-4889-A648-41B4FF6E9EF2}" type="datetimeFigureOut">
              <a:rPr lang="en-US"/>
              <a:pPr>
                <a:defRPr/>
              </a:pPr>
              <a:t>4/26/2010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D1B3A-04C5-4472-AB0D-3832A3B4C7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hackraymuseum.org/gallery/10/13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www.roundhaypark.org.uk/tropical-world-leeds/tropical_world_tour/butterfly_ho_one_fs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roundhaypark.org.uk/tropical-world-leeds/tropical_world_tour/waterfall_australasia_fs.html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roundhaypark.org.uk/tropical-world-leeds/tropical_world_tour/desert_f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Biology PGCE</a:t>
            </a:r>
            <a:br>
              <a:rPr lang="en-GB" smtClean="0"/>
            </a:br>
            <a:r>
              <a:rPr lang="en-GB" smtClean="0"/>
              <a:t>University of Leeds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13"/>
            <a:ext cx="6400800" cy="852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Jenny Lewis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Thackray Museum</a:t>
            </a:r>
          </a:p>
        </p:txBody>
      </p:sp>
      <p:pic>
        <p:nvPicPr>
          <p:cNvPr id="23554" name="Picture 4" descr="http://www.thackraymuseum.org/uploads/images/pages/thumbs/Hannah-in-stree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2513" y="-26008013"/>
            <a:ext cx="21050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6" descr="http://www.thackraymuseum.org/uploads/images/pages/thumbs/Hannah-in-stree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2513" y="-26008013"/>
            <a:ext cx="21050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8" descr="http://www.thackraymuseum.org/uploads/images/pages/thumbs/Hannah-in-stree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22513" y="-26008013"/>
            <a:ext cx="21050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10" descr="http://www.thackraymuseum.org/uploads/images/pages/large/Hannah-Dys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5" y="2714625"/>
            <a:ext cx="3925888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2" descr="http://www.thackraymuseum.org/uploads/images/pages/large/Hannah-in-stree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1643063"/>
            <a:ext cx="4143375" cy="412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preparatory visit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/>
              <a:t> </a:t>
            </a:r>
            <a:r>
              <a:rPr lang="en-GB" dirty="0" smtClean="0"/>
              <a:t>Identify </a:t>
            </a:r>
            <a:r>
              <a:rPr lang="en-GB" dirty="0"/>
              <a:t>the materials, displays and resources that are relevant to your chosen topic.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Consider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a</a:t>
            </a:r>
            <a:r>
              <a:rPr lang="en-GB" dirty="0"/>
              <a:t>) what aspect of your topic might be taught through a visit to the centre and </a:t>
            </a:r>
            <a:endParaRPr lang="en-GB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b</a:t>
            </a:r>
            <a:r>
              <a:rPr lang="en-GB" dirty="0"/>
              <a:t>) what activities or tasks you could use to do this.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Devise a </a:t>
            </a:r>
            <a:r>
              <a:rPr lang="en-GB" dirty="0"/>
              <a:t>structured activity that you would use to achieve your purpose. This should include: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Clear learning objectives, linked back to the National Curriculum or exam syllabus.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Instructions for the core activity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Some element of </a:t>
            </a:r>
            <a:r>
              <a:rPr lang="en-GB" dirty="0" smtClean="0"/>
              <a:t>differentiation</a:t>
            </a:r>
            <a:endParaRPr lang="en-GB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An imaginative way of assessing the </a:t>
            </a:r>
            <a:r>
              <a:rPr lang="en-GB" dirty="0"/>
              <a:t>learning outcomes </a:t>
            </a:r>
            <a:r>
              <a:rPr lang="en-GB" dirty="0" smtClean="0"/>
              <a:t>(think </a:t>
            </a:r>
            <a:r>
              <a:rPr lang="en-GB" dirty="0"/>
              <a:t>pictures, posters, models, quizzes </a:t>
            </a:r>
            <a:r>
              <a:rPr lang="en-GB" dirty="0" smtClean="0"/>
              <a:t>etc. </a:t>
            </a:r>
            <a:r>
              <a:rPr lang="en-GB" dirty="0"/>
              <a:t>not just writing).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 it yourself: Selside</a:t>
            </a:r>
          </a:p>
        </p:txBody>
      </p:sp>
      <p:pic>
        <p:nvPicPr>
          <p:cNvPr id="15362" name="Picture 2" descr="Selside Centre - Ribblesdale, North Yorksh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071688"/>
            <a:ext cx="5929312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en-GB" smtClean="0"/>
              <a:t>5 day residential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Days 1 and 2: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Explore the site, develop the techniques, plan the teaching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Days 3 and 4: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Teach ecology to KS4 students in local school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Explore other habitats and consider their potential/develop own subject knowledge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Day 5: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Recover from the end of course party, clear up and go home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Taking it easy 1: Malham Tarn</a:t>
            </a:r>
          </a:p>
        </p:txBody>
      </p:sp>
      <p:pic>
        <p:nvPicPr>
          <p:cNvPr id="17410" name="Picture 2" descr="Malham Tarn, Yorkshire Da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433513"/>
            <a:ext cx="40513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Drystone Walls, Field System Malham, Yorkshire Dal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429000"/>
            <a:ext cx="3890962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smtClean="0"/>
              <a:t>Two/three day residential: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Day 1:</a:t>
            </a:r>
          </a:p>
          <a:p>
            <a:r>
              <a:rPr lang="en-GB" smtClean="0"/>
              <a:t>Arrive and settle in</a:t>
            </a:r>
          </a:p>
          <a:p>
            <a:endParaRPr lang="en-GB" smtClean="0"/>
          </a:p>
          <a:p>
            <a:pPr>
              <a:buFont typeface="Arial" charset="0"/>
              <a:buNone/>
            </a:pPr>
            <a:r>
              <a:rPr lang="en-GB" smtClean="0"/>
              <a:t>Days 2/3:</a:t>
            </a:r>
          </a:p>
          <a:p>
            <a:r>
              <a:rPr lang="en-GB" smtClean="0"/>
              <a:t>Assorted activities, mainly to develop subject knowledge and fieldwork skills</a:t>
            </a:r>
          </a:p>
          <a:p>
            <a:r>
              <a:rPr lang="en-GB" smtClean="0"/>
              <a:t>(much socialising in the bar)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Taking it easy 2: Cranedale</a:t>
            </a:r>
          </a:p>
        </p:txBody>
      </p:sp>
      <p:pic>
        <p:nvPicPr>
          <p:cNvPr id="19458" name="Picture 5" descr="DSCF00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500188"/>
            <a:ext cx="4167187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 descr="DSCF0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14325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DSCF0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3857625"/>
            <a:ext cx="340518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smtClean="0"/>
              <a:t>2 day residential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Day 1:as if a school student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Lab based activities as preparation for -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small investigation to plan and carry out in the field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Wide games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Socialising (definitely not as a school student!)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Day 2: as a teacher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Activities you might use + consideration of where and how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Issues to consider </a:t>
            </a:r>
            <a:r>
              <a:rPr lang="en-GB" dirty="0" err="1" smtClean="0"/>
              <a:t>eg</a:t>
            </a:r>
            <a:r>
              <a:rPr lang="en-GB" dirty="0" smtClean="0"/>
              <a:t> management, H&amp;S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/>
              <a:t>Planning a Science Centre </a:t>
            </a:r>
            <a:r>
              <a:rPr lang="en-GB" b="1" dirty="0" smtClean="0"/>
              <a:t>Visit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/>
              <a:t>The task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Plan a </a:t>
            </a:r>
            <a:r>
              <a:rPr lang="en-GB" dirty="0"/>
              <a:t>trip to a science centre </a:t>
            </a:r>
            <a:r>
              <a:rPr lang="en-GB" dirty="0" smtClean="0"/>
              <a:t>which will enhance </a:t>
            </a:r>
            <a:r>
              <a:rPr lang="en-GB" dirty="0"/>
              <a:t>your </a:t>
            </a:r>
            <a:r>
              <a:rPr lang="en-GB" dirty="0" smtClean="0"/>
              <a:t>students’ </a:t>
            </a:r>
            <a:r>
              <a:rPr lang="en-GB" dirty="0"/>
              <a:t>understanding of </a:t>
            </a:r>
            <a:r>
              <a:rPr lang="en-GB" dirty="0" smtClean="0"/>
              <a:t>biology, organised to maximise </a:t>
            </a:r>
            <a:r>
              <a:rPr lang="en-GB" dirty="0"/>
              <a:t>learning and minimise safety issues.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Produce </a:t>
            </a:r>
            <a:r>
              <a:rPr lang="en-GB" dirty="0"/>
              <a:t>a display in two parts </a:t>
            </a:r>
            <a:r>
              <a:rPr lang="en-GB" dirty="0" smtClean="0"/>
              <a:t>: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dirty="0" err="1" smtClean="0"/>
              <a:t>i</a:t>
            </a:r>
            <a:r>
              <a:rPr lang="en-GB" dirty="0"/>
              <a:t>)  a poster </a:t>
            </a:r>
            <a:r>
              <a:rPr lang="en-GB" dirty="0" smtClean="0"/>
              <a:t>to </a:t>
            </a:r>
            <a:r>
              <a:rPr lang="en-GB" dirty="0"/>
              <a:t>inform pupils about the </a:t>
            </a:r>
            <a:r>
              <a:rPr lang="en-GB" dirty="0" smtClean="0"/>
              <a:t>visit and its purpose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ii</a:t>
            </a:r>
            <a:r>
              <a:rPr lang="en-GB" dirty="0"/>
              <a:t>) </a:t>
            </a:r>
            <a:r>
              <a:rPr lang="en-GB" dirty="0" smtClean="0"/>
              <a:t>an explanation/justification </a:t>
            </a:r>
            <a:r>
              <a:rPr lang="en-GB" dirty="0"/>
              <a:t>for your </a:t>
            </a:r>
            <a:r>
              <a:rPr lang="en-GB" dirty="0" smtClean="0"/>
              <a:t>chosen approach</a:t>
            </a:r>
            <a:r>
              <a:rPr lang="en-GB" dirty="0"/>
              <a:t>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Assess your peers displays against the given criteria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Tropical World</a:t>
            </a:r>
          </a:p>
        </p:txBody>
      </p:sp>
      <p:pic>
        <p:nvPicPr>
          <p:cNvPr id="22530" name="Picture 6" descr="butterfly_ho_one_f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1500188"/>
            <a:ext cx="443706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8" descr="desert_fs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4262438"/>
            <a:ext cx="43576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0" descr="This area of Tropical World has been used as a set for film and television, even for a pop group video! The Australasia House is home to a huge variety of plants, including the rare Jade Vine.">
            <a:hlinkClick r:id="rId6" tooltip="This area of Tropical World has been used as a set for film and television, even for a pop group video! The Australasia House is home to a huge variety of plants, including the rare Jade Vine.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3143250"/>
            <a:ext cx="41910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319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Biology PGCE University of Leeds</vt:lpstr>
      <vt:lpstr>Do it yourself: Selside</vt:lpstr>
      <vt:lpstr>5 day residential</vt:lpstr>
      <vt:lpstr>Taking it easy 1: Malham Tarn</vt:lpstr>
      <vt:lpstr>Two/three day residential:</vt:lpstr>
      <vt:lpstr>Taking it easy 2: Cranedale</vt:lpstr>
      <vt:lpstr>2 day residential</vt:lpstr>
      <vt:lpstr>Planning a Science Centre Visit</vt:lpstr>
      <vt:lpstr>Tropical World</vt:lpstr>
      <vt:lpstr>Thackray Museum</vt:lpstr>
      <vt:lpstr>The preparatory visit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PGCE University of Leeds</dc:title>
  <dc:creator>Jenny Lewis</dc:creator>
  <cp:lastModifiedBy>westbrookg</cp:lastModifiedBy>
  <cp:revision>11</cp:revision>
  <dcterms:created xsi:type="dcterms:W3CDTF">2010-03-29T17:32:24Z</dcterms:created>
  <dcterms:modified xsi:type="dcterms:W3CDTF">2010-04-26T13:30:34Z</dcterms:modified>
</cp:coreProperties>
</file>