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0" r:id="rId4"/>
    <p:sldId id="262" r:id="rId5"/>
    <p:sldId id="261" r:id="rId6"/>
    <p:sldId id="282" r:id="rId7"/>
    <p:sldId id="269" r:id="rId8"/>
    <p:sldId id="270" r:id="rId9"/>
    <p:sldId id="263" r:id="rId10"/>
    <p:sldId id="271" r:id="rId11"/>
    <p:sldId id="281" r:id="rId12"/>
    <p:sldId id="272" r:id="rId13"/>
    <p:sldId id="276" r:id="rId14"/>
    <p:sldId id="264" r:id="rId15"/>
    <p:sldId id="273" r:id="rId16"/>
    <p:sldId id="283" r:id="rId17"/>
    <p:sldId id="274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02A"/>
    <a:srgbClr val="0C2B3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4" autoAdjust="0"/>
    <p:restoredTop sz="90929"/>
  </p:normalViewPr>
  <p:slideViewPr>
    <p:cSldViewPr>
      <p:cViewPr varScale="1">
        <p:scale>
          <a:sx n="96" d="100"/>
          <a:sy n="96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6C039A-DD8C-4D2D-A8C7-AE20E53FD9B5}" type="datetimeFigureOut">
              <a:rPr lang="en-US"/>
              <a:pPr>
                <a:defRPr/>
              </a:pPr>
              <a:t>6/14/2010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A0F83D-5ED5-4F7D-9980-E4BA6588C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28F7C-FE63-44E3-B173-2578037CB27C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28F7C-FE63-44E3-B173-2578037CB27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C5A46-D28A-4261-9B6F-9A5EB35E3550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Clients\ESEU\pp template\cover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3643338" cy="14700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3643338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1676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4876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Clients\ESEU\pp template\cover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3643338" cy="14700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3643338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1676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4876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Clients\ESEU\pp template\horizontal banner.t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642938"/>
            <a:ext cx="7643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  <a:endParaRPr lang="ru-RU" smtClean="0"/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500188"/>
            <a:ext cx="83581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Clients\ESEU\pp template\vertical banner thinner.t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357188"/>
            <a:ext cx="7858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  <a:endParaRPr lang="ru-RU" smtClean="0"/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143000"/>
            <a:ext cx="79295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C2B3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7702A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3406775"/>
            <a:ext cx="6227763" cy="1109663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Name of presentation</a:t>
            </a:r>
            <a:endParaRPr lang="en-GB" sz="3200" smtClean="0"/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03700"/>
            <a:ext cx="6227763" cy="596900"/>
          </a:xfrm>
          <a:noFill/>
        </p:spPr>
        <p:txBody>
          <a:bodyPr/>
          <a:lstStyle/>
          <a:p>
            <a:pPr algn="l" eaLnBrk="1" hangingPunct="1"/>
            <a:r>
              <a:rPr lang="en-US" b="1" smtClean="0"/>
              <a:t>Earth Science Education Unit</a:t>
            </a:r>
            <a:endParaRPr lang="en-GB" b="1" smtClean="0"/>
          </a:p>
        </p:txBody>
      </p:sp>
      <p:pic>
        <p:nvPicPr>
          <p:cNvPr id="5124" name="Picture 11" descr="D:\Clients\ESEU\pp template\cov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467544" y="2852936"/>
            <a:ext cx="417423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CPD for Outdoor Learning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685800" y="4356100"/>
            <a:ext cx="62277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Chris King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Earth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Science Education Unit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6215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</a:rPr>
              <a:t>www.earthscienceeducation.com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door – outdoor science in the school grounds,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For example, the Earth Science Education Unit’s ‘Science around your School’ approach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‘The watery world of underground chemistry’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 l="51073" t="18075" r="10622" b="18970"/>
          <a:stretch>
            <a:fillRect/>
          </a:stretch>
        </p:blipFill>
        <p:spPr bwMode="auto">
          <a:xfrm>
            <a:off x="4788024" y="1196752"/>
            <a:ext cx="4032448" cy="530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gate – outdoor science beyond the school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굴림" charset="-127"/>
              </a:rPr>
              <a:t>F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rom a visit to a nearby hedge to a residential visit in a far-flung place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77048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How effective was this approach?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Reasonable numbers attended sessions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Excellent feedback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ESEU approach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굴림" charset="-127"/>
              </a:rPr>
              <a:t>T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hough the workshops offered free of charge to schools across the UK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around your school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GB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l="26830" t="17887" r="34274" b="13227"/>
          <a:stretch>
            <a:fillRect/>
          </a:stretch>
        </p:blipFill>
        <p:spPr bwMode="auto">
          <a:xfrm>
            <a:off x="4860032" y="1124744"/>
            <a:ext cx="3888432" cy="5509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ESEU workshops offered free of charge to schools across the UK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around your school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GB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11234" t="22235" r="50382" b="9891"/>
          <a:stretch>
            <a:fillRect/>
          </a:stretch>
        </p:blipFill>
        <p:spPr bwMode="auto">
          <a:xfrm>
            <a:off x="4932040" y="1124744"/>
            <a:ext cx="3960440" cy="5602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ESEU workshops offered free of charge to schools across the UK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around your school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‘Sorting out sequences’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GB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 l="5844" t="17531" r="57926" b="19651"/>
          <a:stretch>
            <a:fillRect/>
          </a:stretch>
        </p:blipFill>
        <p:spPr bwMode="auto">
          <a:xfrm>
            <a:off x="4860032" y="1124744"/>
            <a:ext cx="3960440" cy="549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ESEU approach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굴림" charset="-127"/>
              </a:rPr>
              <a:t>T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hough the workshops offered free of charge to schools across the UK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GB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Any quarry guide – to any quarry, cliff, cutting or rock face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 l="27181" t="9396" r="25704" b="7606"/>
          <a:stretch>
            <a:fillRect/>
          </a:stretch>
        </p:blipFill>
        <p:spPr bwMode="auto">
          <a:xfrm>
            <a:off x="4860032" y="1119205"/>
            <a:ext cx="3888432" cy="5479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ESEU approach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굴림" charset="-127"/>
              </a:rPr>
              <a:t>T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hough the workshops offered free of charge to schools across the UK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GB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Any quarry guide 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– to any quarry, cliff, cutting or rock face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 l="27384" t="11472" r="25559" b="5674"/>
          <a:stretch>
            <a:fillRect/>
          </a:stretch>
        </p:blipFill>
        <p:spPr bwMode="auto">
          <a:xfrm>
            <a:off x="4860032" y="993893"/>
            <a:ext cx="4032448" cy="568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77048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ESEU approach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around your school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Any quarry guide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How effective were these approaches?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Workshops rarely booked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Excellent feedback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124744"/>
            <a:ext cx="360040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National Scienc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Learning Centre three-day residential course</a:t>
            </a:r>
          </a:p>
          <a:p>
            <a:pPr marL="268288" indent="-2682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‘Exploring scienc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in the outdoor classroom’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l="28321" t="16769" r="27956" b="11684"/>
          <a:stretch>
            <a:fillRect/>
          </a:stretch>
        </p:blipFill>
        <p:spPr bwMode="auto">
          <a:xfrm>
            <a:off x="4572000" y="1124744"/>
            <a:ext cx="4248472" cy="556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77048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Earth Science Education Unit approach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National Science Learning Centre course, ‘Exploring science in the outdoor classroom’ approach</a:t>
            </a:r>
            <a:endParaRPr lang="en-GB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77048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National Science Learning Centre approach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268288" indent="-2682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‘Exploring science in the outdoor classroom’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How effective was this approach?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Dwindling numbers over three years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Excellent feedback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US" sz="2800" dirty="0" smtClean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3406775"/>
            <a:ext cx="6227763" cy="1109663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Name of presentation</a:t>
            </a:r>
            <a:endParaRPr lang="en-GB" sz="3200" smtClean="0"/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03700"/>
            <a:ext cx="6227763" cy="596900"/>
          </a:xfrm>
          <a:noFill/>
        </p:spPr>
        <p:txBody>
          <a:bodyPr/>
          <a:lstStyle/>
          <a:p>
            <a:pPr algn="l" eaLnBrk="1" hangingPunct="1"/>
            <a:r>
              <a:rPr lang="en-US" b="1" smtClean="0"/>
              <a:t>Earth Science Education Unit</a:t>
            </a:r>
            <a:endParaRPr lang="en-GB" b="1" smtClean="0"/>
          </a:p>
        </p:txBody>
      </p:sp>
      <p:pic>
        <p:nvPicPr>
          <p:cNvPr id="5124" name="Picture 11" descr="D:\Clients\ESEU\pp template\cov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467544" y="2852936"/>
            <a:ext cx="417423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CPD for Outdoor Learning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685800" y="4356100"/>
            <a:ext cx="62277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Chris King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Earth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Science Education Unit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6215063"/>
            <a:ext cx="3000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</a:rPr>
              <a:t>www.earthscienceeducation.com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77048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 – as run at ASE National Conferences: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door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gate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endParaRPr lang="en-US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Strategy – to encourage science teachers to venture further and further outside the classroom</a:t>
            </a:r>
            <a:endParaRPr lang="en-GB" sz="2800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124744"/>
            <a:ext cx="360040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536575" lvl="1" indent="-2682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Select and trial a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굴림" charset="-127"/>
              </a:rPr>
              <a:t>K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S3 worksheet</a:t>
            </a:r>
          </a:p>
          <a:p>
            <a:pPr marL="984250" lvl="2" indent="-358775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Biology through the window</a:t>
            </a:r>
          </a:p>
          <a:p>
            <a:pPr marL="984250" lvl="2" indent="-358775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Chemistry out of the window</a:t>
            </a:r>
          </a:p>
          <a:p>
            <a:pPr marL="984250" lvl="2" indent="-358775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through the window</a:t>
            </a:r>
          </a:p>
          <a:p>
            <a:pPr marL="984250" lvl="2" indent="-358775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Physics through the window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6998" t="18589" r="50138" b="7055"/>
          <a:stretch>
            <a:fillRect/>
          </a:stretch>
        </p:blipFill>
        <p:spPr bwMode="auto">
          <a:xfrm>
            <a:off x="4716016" y="1052736"/>
            <a:ext cx="4032448" cy="559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124744"/>
            <a:ext cx="360040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 marL="179388" indent="-1793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536575" lvl="1" indent="-268288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Select and trial a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굴림" charset="-127"/>
              </a:rPr>
              <a:t>K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S3 worksheet</a:t>
            </a:r>
          </a:p>
          <a:p>
            <a:pPr marL="984250" lvl="2" indent="-358775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Chemistry out of the window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51706" t="18196" r="11239" b="13981"/>
          <a:stretch>
            <a:fillRect/>
          </a:stretch>
        </p:blipFill>
        <p:spPr bwMode="auto">
          <a:xfrm>
            <a:off x="4932040" y="980728"/>
            <a:ext cx="3888432" cy="569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60040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Devise your own ‘KS4 science through the window’ worksheet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6998" t="18589" r="50138" b="7055"/>
          <a:stretch>
            <a:fillRect/>
          </a:stretch>
        </p:blipFill>
        <p:spPr bwMode="auto">
          <a:xfrm>
            <a:off x="4716016" y="1052736"/>
            <a:ext cx="4032448" cy="559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60040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window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Select and trial a KS4 worksheet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Biology through the window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Chemistry through the window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Earth science through the window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Physics through the window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6998" t="18589" r="50138" b="7055"/>
          <a:stretch>
            <a:fillRect/>
          </a:stretch>
        </p:blipFill>
        <p:spPr bwMode="auto">
          <a:xfrm>
            <a:off x="4716016" y="1052736"/>
            <a:ext cx="4032448" cy="559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The ASE Outdoor Science Working Group approach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door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  <a:ea typeface="굴림" charset="-127"/>
              </a:rPr>
              <a:t>O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utdoor science in the school grounds, eg. the Earth Science Education Unit’s ‘Science around your School’ approach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l="7252" t="18130" r="51049" b="8217"/>
          <a:stretch>
            <a:fillRect/>
          </a:stretch>
        </p:blipFill>
        <p:spPr bwMode="auto">
          <a:xfrm>
            <a:off x="4860032" y="1052736"/>
            <a:ext cx="3960440" cy="5596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:\Clients\ESEU\pp template\vertical banner thinn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648" y="332656"/>
            <a:ext cx="6629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C2B3C"/>
                </a:solidFill>
                <a:latin typeface="Arial" charset="0"/>
              </a:rPr>
              <a:t>CPD for Outdoor Learning</a:t>
            </a:r>
            <a:endParaRPr lang="en-GB" sz="3200" b="1" dirty="0">
              <a:solidFill>
                <a:srgbClr val="0C2B3C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1600" y="1219200"/>
            <a:ext cx="3816424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Science through the door – outdoor science in the school grounds,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E7702A"/>
              </a:buClr>
              <a:buSzPct val="150000"/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굴림" charset="-127"/>
              </a:rPr>
              <a:t>For example, the Earth Science Education Unit’s ‘Science around your School’ approach</a:t>
            </a:r>
            <a:endParaRPr lang="en-GB" dirty="0">
              <a:solidFill>
                <a:schemeClr val="tx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 l="50638" t="21100" r="6108" b="9009"/>
          <a:stretch>
            <a:fillRect/>
          </a:stretch>
        </p:blipFill>
        <p:spPr bwMode="auto">
          <a:xfrm>
            <a:off x="4716016" y="1196752"/>
            <a:ext cx="4104456" cy="530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D:\Clients\ESEU\pp template\ESEU template.pot</Template>
  <TotalTime>184</TotalTime>
  <Words>631</Words>
  <Application>Microsoft Office PowerPoint</Application>
  <PresentationFormat>On-screen Show (4:3)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굴림</vt:lpstr>
      <vt:lpstr>Default Design</vt:lpstr>
      <vt:lpstr>1_Default Design</vt:lpstr>
      <vt:lpstr>Name of presentation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Name of presentation</vt:lpstr>
    </vt:vector>
  </TitlesOfParts>
  <Company>digital content creation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billy goat</dc:creator>
  <cp:lastModifiedBy>Chris</cp:lastModifiedBy>
  <cp:revision>20</cp:revision>
  <dcterms:created xsi:type="dcterms:W3CDTF">2008-10-07T21:23:06Z</dcterms:created>
  <dcterms:modified xsi:type="dcterms:W3CDTF">2010-06-14T23:03:56Z</dcterms:modified>
</cp:coreProperties>
</file>