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7"/>
  </p:notesMasterIdLst>
  <p:sldIdLst>
    <p:sldId id="256" r:id="rId2"/>
    <p:sldId id="258" r:id="rId3"/>
    <p:sldId id="259" r:id="rId4"/>
    <p:sldId id="262" r:id="rId5"/>
    <p:sldId id="260" r:id="rId6"/>
    <p:sldId id="261" r:id="rId7"/>
    <p:sldId id="263" r:id="rId8"/>
    <p:sldId id="264" r:id="rId9"/>
    <p:sldId id="265" r:id="rId10"/>
    <p:sldId id="267" r:id="rId11"/>
    <p:sldId id="268" r:id="rId12"/>
    <p:sldId id="269" r:id="rId13"/>
    <p:sldId id="270" r:id="rId14"/>
    <p:sldId id="271" r:id="rId15"/>
    <p:sldId id="272" r:id="rId16"/>
    <p:sldId id="274" r:id="rId17"/>
    <p:sldId id="275" r:id="rId18"/>
    <p:sldId id="282" r:id="rId19"/>
    <p:sldId id="257" r:id="rId20"/>
    <p:sldId id="277" r:id="rId21"/>
    <p:sldId id="278" r:id="rId22"/>
    <p:sldId id="279" r:id="rId23"/>
    <p:sldId id="283" r:id="rId24"/>
    <p:sldId id="285" r:id="rId25"/>
    <p:sldId id="286" r:id="rId26"/>
  </p:sldIdLst>
  <p:sldSz cx="9144000" cy="6858000" type="screen4x3"/>
  <p:notesSz cx="6858000" cy="9144000"/>
  <p:defaultTextStyle>
    <a:defPPr>
      <a:defRPr lang="en-GB"/>
    </a:defPPr>
    <a:lvl1pPr algn="l" rtl="0" fontAlgn="base">
      <a:spcBef>
        <a:spcPct val="20000"/>
      </a:spcBef>
      <a:spcAft>
        <a:spcPct val="0"/>
      </a:spcAft>
      <a:buClr>
        <a:srgbClr val="18453B"/>
      </a:buClr>
      <a:buSzPct val="65000"/>
      <a:buFont typeface="Wingdings" pitchFamily="2" charset="2"/>
      <a:buChar char="n"/>
      <a:defRPr sz="2000" kern="1200">
        <a:solidFill>
          <a:srgbClr val="000000"/>
        </a:solidFill>
        <a:latin typeface="Arial" charset="0"/>
        <a:ea typeface="+mn-ea"/>
        <a:cs typeface="Arial" charset="0"/>
      </a:defRPr>
    </a:lvl1pPr>
    <a:lvl2pPr marL="457200" algn="l" rtl="0" fontAlgn="base">
      <a:spcBef>
        <a:spcPct val="20000"/>
      </a:spcBef>
      <a:spcAft>
        <a:spcPct val="0"/>
      </a:spcAft>
      <a:buClr>
        <a:srgbClr val="18453B"/>
      </a:buClr>
      <a:buSzPct val="65000"/>
      <a:buFont typeface="Wingdings" pitchFamily="2" charset="2"/>
      <a:buChar char="n"/>
      <a:defRPr sz="2000" kern="1200">
        <a:solidFill>
          <a:srgbClr val="000000"/>
        </a:solidFill>
        <a:latin typeface="Arial" charset="0"/>
        <a:ea typeface="+mn-ea"/>
        <a:cs typeface="Arial" charset="0"/>
      </a:defRPr>
    </a:lvl2pPr>
    <a:lvl3pPr marL="914400" algn="l" rtl="0" fontAlgn="base">
      <a:spcBef>
        <a:spcPct val="20000"/>
      </a:spcBef>
      <a:spcAft>
        <a:spcPct val="0"/>
      </a:spcAft>
      <a:buClr>
        <a:srgbClr val="18453B"/>
      </a:buClr>
      <a:buSzPct val="65000"/>
      <a:buFont typeface="Wingdings" pitchFamily="2" charset="2"/>
      <a:buChar char="n"/>
      <a:defRPr sz="2000" kern="1200">
        <a:solidFill>
          <a:srgbClr val="000000"/>
        </a:solidFill>
        <a:latin typeface="Arial" charset="0"/>
        <a:ea typeface="+mn-ea"/>
        <a:cs typeface="Arial" charset="0"/>
      </a:defRPr>
    </a:lvl3pPr>
    <a:lvl4pPr marL="1371600" algn="l" rtl="0" fontAlgn="base">
      <a:spcBef>
        <a:spcPct val="20000"/>
      </a:spcBef>
      <a:spcAft>
        <a:spcPct val="0"/>
      </a:spcAft>
      <a:buClr>
        <a:srgbClr val="18453B"/>
      </a:buClr>
      <a:buSzPct val="65000"/>
      <a:buFont typeface="Wingdings" pitchFamily="2" charset="2"/>
      <a:buChar char="n"/>
      <a:defRPr sz="2000" kern="1200">
        <a:solidFill>
          <a:srgbClr val="000000"/>
        </a:solidFill>
        <a:latin typeface="Arial" charset="0"/>
        <a:ea typeface="+mn-ea"/>
        <a:cs typeface="Arial" charset="0"/>
      </a:defRPr>
    </a:lvl4pPr>
    <a:lvl5pPr marL="1828800" algn="l" rtl="0" fontAlgn="base">
      <a:spcBef>
        <a:spcPct val="20000"/>
      </a:spcBef>
      <a:spcAft>
        <a:spcPct val="0"/>
      </a:spcAft>
      <a:buClr>
        <a:srgbClr val="18453B"/>
      </a:buClr>
      <a:buSzPct val="65000"/>
      <a:buFont typeface="Wingdings" pitchFamily="2" charset="2"/>
      <a:buChar char="n"/>
      <a:defRPr sz="2000" kern="1200">
        <a:solidFill>
          <a:srgbClr val="000000"/>
        </a:solidFill>
        <a:latin typeface="Arial" charset="0"/>
        <a:ea typeface="+mn-ea"/>
        <a:cs typeface="Arial" charset="0"/>
      </a:defRPr>
    </a:lvl5pPr>
    <a:lvl6pPr marL="2286000" algn="l" defTabSz="914400" rtl="0" eaLnBrk="1" latinLnBrk="0" hangingPunct="1">
      <a:defRPr sz="2000" kern="1200">
        <a:solidFill>
          <a:srgbClr val="000000"/>
        </a:solidFill>
        <a:latin typeface="Arial" charset="0"/>
        <a:ea typeface="+mn-ea"/>
        <a:cs typeface="Arial" charset="0"/>
      </a:defRPr>
    </a:lvl6pPr>
    <a:lvl7pPr marL="2743200" algn="l" defTabSz="914400" rtl="0" eaLnBrk="1" latinLnBrk="0" hangingPunct="1">
      <a:defRPr sz="2000" kern="1200">
        <a:solidFill>
          <a:srgbClr val="000000"/>
        </a:solidFill>
        <a:latin typeface="Arial" charset="0"/>
        <a:ea typeface="+mn-ea"/>
        <a:cs typeface="Arial" charset="0"/>
      </a:defRPr>
    </a:lvl7pPr>
    <a:lvl8pPr marL="3200400" algn="l" defTabSz="914400" rtl="0" eaLnBrk="1" latinLnBrk="0" hangingPunct="1">
      <a:defRPr sz="2000" kern="1200">
        <a:solidFill>
          <a:srgbClr val="000000"/>
        </a:solidFill>
        <a:latin typeface="Arial" charset="0"/>
        <a:ea typeface="+mn-ea"/>
        <a:cs typeface="Arial" charset="0"/>
      </a:defRPr>
    </a:lvl8pPr>
    <a:lvl9pPr marL="3657600" algn="l" defTabSz="914400" rtl="0" eaLnBrk="1" latinLnBrk="0" hangingPunct="1">
      <a:defRPr sz="2000" kern="1200">
        <a:solidFill>
          <a:srgbClr val="0000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a:srgbClr val="006633"/>
    <a:srgbClr val="FFFFFF"/>
    <a:srgbClr val="18453B"/>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4647" autoAdjust="0"/>
  </p:normalViewPr>
  <p:slideViewPr>
    <p:cSldViewPr>
      <p:cViewPr>
        <p:scale>
          <a:sx n="80" d="100"/>
          <a:sy n="80" d="100"/>
        </p:scale>
        <p:origin x="-15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solidFill>
                  <a:schemeClr val="tx1"/>
                </a:solidFill>
              </a:defRPr>
            </a:lvl1pPr>
          </a:lstStyle>
          <a:p>
            <a:pPr>
              <a:defRPr/>
            </a:pPr>
            <a:endParaRPr lang="en-GB"/>
          </a:p>
        </p:txBody>
      </p:sp>
      <p:sp>
        <p:nvSpPr>
          <p:cNvPr id="78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solidFill>
                  <a:schemeClr val="tx1"/>
                </a:solidFill>
              </a:defRPr>
            </a:lvl1pPr>
          </a:lstStyle>
          <a:p>
            <a:pPr>
              <a:defRPr/>
            </a:pPr>
            <a:endParaRPr lang="en-GB"/>
          </a:p>
        </p:txBody>
      </p:sp>
      <p:sp>
        <p:nvSpPr>
          <p:cNvPr id="286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solidFill>
                  <a:schemeClr val="tx1"/>
                </a:solidFill>
              </a:defRPr>
            </a:lvl1pPr>
          </a:lstStyle>
          <a:p>
            <a:pPr>
              <a:defRPr/>
            </a:pPr>
            <a:endParaRPr lang="en-GB"/>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solidFill>
                  <a:schemeClr val="tx1"/>
                </a:solidFill>
              </a:defRPr>
            </a:lvl1pPr>
          </a:lstStyle>
          <a:p>
            <a:pPr>
              <a:defRPr/>
            </a:pPr>
            <a:fld id="{ABCFCDBA-C5ED-49CD-83F7-A51B537DCCE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68F2A56-501F-4573-93D1-1051658689FD}" type="slidenum">
              <a:rPr lang="en-GB" smtClean="0"/>
              <a:pPr/>
              <a:t>1</a:t>
            </a:fld>
            <a:endParaRPr lang="en-GB"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2"/>
          <p:cNvSpPr>
            <a:spLocks noChangeArrowheads="1"/>
          </p:cNvSpPr>
          <p:nvPr/>
        </p:nvSpPr>
        <p:spPr bwMode="white">
          <a:xfrm>
            <a:off x="0" y="0"/>
            <a:ext cx="9144000" cy="908050"/>
          </a:xfrm>
          <a:prstGeom prst="rect">
            <a:avLst/>
          </a:prstGeom>
          <a:solidFill>
            <a:srgbClr val="006633"/>
          </a:solidFill>
          <a:ln w="9525">
            <a:noFill/>
            <a:miter lim="800000"/>
            <a:headEnd/>
            <a:tailEnd/>
          </a:ln>
          <a:effectLst/>
        </p:spPr>
        <p:txBody>
          <a:bodyPr wrap="none" anchor="ctr"/>
          <a:lstStyle/>
          <a:p>
            <a:pPr>
              <a:defRPr/>
            </a:pPr>
            <a:endParaRPr lang="en-GB"/>
          </a:p>
        </p:txBody>
      </p:sp>
      <p:pic>
        <p:nvPicPr>
          <p:cNvPr id="5" name="Picture 64" descr="uoyo_alpha"/>
          <p:cNvPicPr>
            <a:picLocks noChangeAspect="1" noChangeArrowheads="1"/>
          </p:cNvPicPr>
          <p:nvPr userDrawn="1"/>
        </p:nvPicPr>
        <p:blipFill>
          <a:blip r:embed="rId2" cstate="print"/>
          <a:srcRect/>
          <a:stretch>
            <a:fillRect/>
          </a:stretch>
        </p:blipFill>
        <p:spPr bwMode="black">
          <a:xfrm>
            <a:off x="2195513" y="111125"/>
            <a:ext cx="4752975" cy="581025"/>
          </a:xfrm>
          <a:prstGeom prst="rect">
            <a:avLst/>
          </a:prstGeom>
          <a:noFill/>
          <a:ln w="9525">
            <a:noFill/>
            <a:miter lim="800000"/>
            <a:headEnd/>
            <a:tailEnd/>
          </a:ln>
        </p:spPr>
      </p:pic>
      <p:sp>
        <p:nvSpPr>
          <p:cNvPr id="18471" name="Rectangle 39"/>
          <p:cNvSpPr>
            <a:spLocks noGrp="1" noChangeArrowheads="1"/>
          </p:cNvSpPr>
          <p:nvPr>
            <p:ph type="subTitle" idx="1"/>
          </p:nvPr>
        </p:nvSpPr>
        <p:spPr>
          <a:xfrm>
            <a:off x="250825" y="4221163"/>
            <a:ext cx="8642350" cy="1752600"/>
          </a:xfrm>
        </p:spPr>
        <p:txBody>
          <a:bodyPr anchorCtr="1"/>
          <a:lstStyle>
            <a:lvl1pPr marL="0" indent="0">
              <a:buFont typeface="Wingdings" pitchFamily="2" charset="2"/>
              <a:buNone/>
              <a:defRPr sz="4000"/>
            </a:lvl1pPr>
          </a:lstStyle>
          <a:p>
            <a:r>
              <a:rPr lang="en-US" smtClean="0"/>
              <a:t>Click to edit Master subtitle style</a:t>
            </a:r>
            <a:endParaRPr lang="en-GB"/>
          </a:p>
        </p:txBody>
      </p:sp>
      <p:sp>
        <p:nvSpPr>
          <p:cNvPr id="18472" name="Rectangle 40"/>
          <p:cNvSpPr>
            <a:spLocks noGrp="1" noChangeArrowheads="1"/>
          </p:cNvSpPr>
          <p:nvPr>
            <p:ph type="ctrTitle"/>
          </p:nvPr>
        </p:nvSpPr>
        <p:spPr>
          <a:xfrm>
            <a:off x="250825" y="1125538"/>
            <a:ext cx="8569325" cy="2590800"/>
          </a:xfrm>
        </p:spPr>
        <p:txBody>
          <a:bodyPr anchor="b" anchorCtr="1"/>
          <a:lstStyle>
            <a:lvl1pPr algn="l">
              <a:defRPr sz="4400" b="1">
                <a:solidFill>
                  <a:srgbClr val="000000"/>
                </a:solidFill>
              </a:defRPr>
            </a:lvl1pPr>
          </a:lstStyle>
          <a:p>
            <a:r>
              <a:rPr lang="en-US" smtClean="0"/>
              <a:t>Click to edit Master title style</a:t>
            </a:r>
            <a:endParaRPr lang="en-GB"/>
          </a:p>
        </p:txBody>
      </p:sp>
      <p:sp>
        <p:nvSpPr>
          <p:cNvPr id="6" name="Rectangle 37"/>
          <p:cNvSpPr>
            <a:spLocks noGrp="1" noChangeArrowheads="1"/>
          </p:cNvSpPr>
          <p:nvPr>
            <p:ph type="dt" sz="half" idx="10"/>
          </p:nvPr>
        </p:nvSpPr>
        <p:spPr>
          <a:xfrm>
            <a:off x="250825" y="6284913"/>
            <a:ext cx="2881313" cy="457200"/>
          </a:xfrm>
        </p:spPr>
        <p:txBody>
          <a:bodyPr/>
          <a:lstStyle>
            <a:lvl1pPr>
              <a:defRPr/>
            </a:lvl1pPr>
          </a:lstStyle>
          <a:p>
            <a:pPr>
              <a:defRPr/>
            </a:pPr>
            <a:fld id="{D5142D81-AC50-41BB-8E79-DB2BA0C3D65C}" type="datetime2">
              <a:rPr lang="en-GB"/>
              <a:pPr>
                <a:defRPr/>
              </a:pPr>
              <a:t>Tuesday, 06 July 2010</a:t>
            </a:fld>
            <a:endParaRPr lang="en-GB"/>
          </a:p>
        </p:txBody>
      </p:sp>
      <p:sp>
        <p:nvSpPr>
          <p:cNvPr id="7" name="Rectangle 38"/>
          <p:cNvSpPr>
            <a:spLocks noGrp="1" noChangeArrowheads="1"/>
          </p:cNvSpPr>
          <p:nvPr>
            <p:ph type="ftr" sz="quarter" idx="11"/>
          </p:nvPr>
        </p:nvSpPr>
        <p:spPr>
          <a:xfrm>
            <a:off x="3276600" y="6284913"/>
            <a:ext cx="3959225" cy="457200"/>
          </a:xfrm>
        </p:spPr>
        <p:txBody>
          <a:bodyPr/>
          <a:lstStyle>
            <a:lvl1pPr>
              <a:defRPr/>
            </a:lvl1pPr>
          </a:lstStyle>
          <a:p>
            <a:pPr>
              <a:defRPr/>
            </a:pPr>
            <a:endParaRPr lang="en-GB"/>
          </a:p>
        </p:txBody>
      </p:sp>
      <p:sp>
        <p:nvSpPr>
          <p:cNvPr id="8" name="Rectangle 41"/>
          <p:cNvSpPr>
            <a:spLocks noGrp="1" noChangeArrowheads="1"/>
          </p:cNvSpPr>
          <p:nvPr>
            <p:ph type="sldNum" sz="quarter" idx="12"/>
          </p:nvPr>
        </p:nvSpPr>
        <p:spPr/>
        <p:txBody>
          <a:bodyPr/>
          <a:lstStyle>
            <a:lvl1pPr>
              <a:defRPr/>
            </a:lvl1pPr>
          </a:lstStyle>
          <a:p>
            <a:pPr>
              <a:defRPr/>
            </a:pPr>
            <a:fld id="{187DD1C0-3757-42D4-997C-C2CA4AAD0DE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9"/>
          <p:cNvSpPr>
            <a:spLocks noGrp="1" noChangeArrowheads="1"/>
          </p:cNvSpPr>
          <p:nvPr>
            <p:ph type="dt" sz="half" idx="10"/>
          </p:nvPr>
        </p:nvSpPr>
        <p:spPr>
          <a:ln/>
        </p:spPr>
        <p:txBody>
          <a:bodyPr/>
          <a:lstStyle>
            <a:lvl1pPr>
              <a:defRPr/>
            </a:lvl1pPr>
          </a:lstStyle>
          <a:p>
            <a:pPr>
              <a:defRPr/>
            </a:pPr>
            <a:fld id="{46C7E28D-DAD8-49C3-9F25-5872B9D24DC5}" type="datetime2">
              <a:rPr lang="en-GB"/>
              <a:pPr>
                <a:defRPr/>
              </a:pPr>
              <a:t>Tuesday, 06 July 2010</a:t>
            </a:fld>
            <a:endParaRPr lang="en-GB"/>
          </a:p>
        </p:txBody>
      </p:sp>
      <p:sp>
        <p:nvSpPr>
          <p:cNvPr id="5" name="Rectangle 40"/>
          <p:cNvSpPr>
            <a:spLocks noGrp="1" noChangeArrowheads="1"/>
          </p:cNvSpPr>
          <p:nvPr>
            <p:ph type="ftr" sz="quarter" idx="11"/>
          </p:nvPr>
        </p:nvSpPr>
        <p:spPr>
          <a:ln/>
        </p:spPr>
        <p:txBody>
          <a:bodyPr/>
          <a:lstStyle>
            <a:lvl1pPr>
              <a:defRPr/>
            </a:lvl1pPr>
          </a:lstStyle>
          <a:p>
            <a:pPr>
              <a:defRPr/>
            </a:pPr>
            <a:endParaRPr lang="en-GB"/>
          </a:p>
        </p:txBody>
      </p:sp>
      <p:sp>
        <p:nvSpPr>
          <p:cNvPr id="6" name="Rectangle 41"/>
          <p:cNvSpPr>
            <a:spLocks noGrp="1" noChangeArrowheads="1"/>
          </p:cNvSpPr>
          <p:nvPr>
            <p:ph type="sldNum" sz="quarter" idx="12"/>
          </p:nvPr>
        </p:nvSpPr>
        <p:spPr>
          <a:ln/>
        </p:spPr>
        <p:txBody>
          <a:bodyPr/>
          <a:lstStyle>
            <a:lvl1pPr>
              <a:defRPr/>
            </a:lvl1pPr>
          </a:lstStyle>
          <a:p>
            <a:pPr>
              <a:defRPr/>
            </a:pPr>
            <a:fld id="{9C4A7DF6-BD63-4FD1-9202-2529DB2038D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9575" y="115888"/>
            <a:ext cx="2168525" cy="6010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0825" y="115888"/>
            <a:ext cx="6356350" cy="6010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9"/>
          <p:cNvSpPr>
            <a:spLocks noGrp="1" noChangeArrowheads="1"/>
          </p:cNvSpPr>
          <p:nvPr>
            <p:ph type="dt" sz="half" idx="10"/>
          </p:nvPr>
        </p:nvSpPr>
        <p:spPr>
          <a:ln/>
        </p:spPr>
        <p:txBody>
          <a:bodyPr/>
          <a:lstStyle>
            <a:lvl1pPr>
              <a:defRPr/>
            </a:lvl1pPr>
          </a:lstStyle>
          <a:p>
            <a:pPr>
              <a:defRPr/>
            </a:pPr>
            <a:fld id="{6CB48152-BCCC-4202-92BB-C376BCB1EE2A}" type="datetime2">
              <a:rPr lang="en-GB"/>
              <a:pPr>
                <a:defRPr/>
              </a:pPr>
              <a:t>Tuesday, 06 July 2010</a:t>
            </a:fld>
            <a:endParaRPr lang="en-GB"/>
          </a:p>
        </p:txBody>
      </p:sp>
      <p:sp>
        <p:nvSpPr>
          <p:cNvPr id="5" name="Rectangle 40"/>
          <p:cNvSpPr>
            <a:spLocks noGrp="1" noChangeArrowheads="1"/>
          </p:cNvSpPr>
          <p:nvPr>
            <p:ph type="ftr" sz="quarter" idx="11"/>
          </p:nvPr>
        </p:nvSpPr>
        <p:spPr>
          <a:ln/>
        </p:spPr>
        <p:txBody>
          <a:bodyPr/>
          <a:lstStyle>
            <a:lvl1pPr>
              <a:defRPr/>
            </a:lvl1pPr>
          </a:lstStyle>
          <a:p>
            <a:pPr>
              <a:defRPr/>
            </a:pPr>
            <a:endParaRPr lang="en-GB"/>
          </a:p>
        </p:txBody>
      </p:sp>
      <p:sp>
        <p:nvSpPr>
          <p:cNvPr id="6" name="Rectangle 41"/>
          <p:cNvSpPr>
            <a:spLocks noGrp="1" noChangeArrowheads="1"/>
          </p:cNvSpPr>
          <p:nvPr>
            <p:ph type="sldNum" sz="quarter" idx="12"/>
          </p:nvPr>
        </p:nvSpPr>
        <p:spPr>
          <a:ln/>
        </p:spPr>
        <p:txBody>
          <a:bodyPr/>
          <a:lstStyle>
            <a:lvl1pPr>
              <a:defRPr/>
            </a:lvl1pPr>
          </a:lstStyle>
          <a:p>
            <a:pPr>
              <a:defRPr/>
            </a:pPr>
            <a:fld id="{3DFC1E7B-8028-441F-A883-5507BD2971A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9"/>
          <p:cNvSpPr>
            <a:spLocks noGrp="1" noChangeArrowheads="1"/>
          </p:cNvSpPr>
          <p:nvPr>
            <p:ph type="dt" sz="half" idx="10"/>
          </p:nvPr>
        </p:nvSpPr>
        <p:spPr>
          <a:ln/>
        </p:spPr>
        <p:txBody>
          <a:bodyPr/>
          <a:lstStyle>
            <a:lvl1pPr>
              <a:defRPr/>
            </a:lvl1pPr>
          </a:lstStyle>
          <a:p>
            <a:pPr>
              <a:defRPr/>
            </a:pPr>
            <a:fld id="{D6D21E81-0869-4E3B-88F1-F8F939BED4EE}" type="datetime2">
              <a:rPr lang="en-GB"/>
              <a:pPr>
                <a:defRPr/>
              </a:pPr>
              <a:t>Tuesday, 06 July 2010</a:t>
            </a:fld>
            <a:endParaRPr lang="en-GB"/>
          </a:p>
        </p:txBody>
      </p:sp>
      <p:sp>
        <p:nvSpPr>
          <p:cNvPr id="5" name="Rectangle 40"/>
          <p:cNvSpPr>
            <a:spLocks noGrp="1" noChangeArrowheads="1"/>
          </p:cNvSpPr>
          <p:nvPr>
            <p:ph type="ftr" sz="quarter" idx="11"/>
          </p:nvPr>
        </p:nvSpPr>
        <p:spPr>
          <a:ln/>
        </p:spPr>
        <p:txBody>
          <a:bodyPr/>
          <a:lstStyle>
            <a:lvl1pPr>
              <a:defRPr/>
            </a:lvl1pPr>
          </a:lstStyle>
          <a:p>
            <a:pPr>
              <a:defRPr/>
            </a:pPr>
            <a:endParaRPr lang="en-GB"/>
          </a:p>
        </p:txBody>
      </p:sp>
      <p:sp>
        <p:nvSpPr>
          <p:cNvPr id="6" name="Rectangle 41"/>
          <p:cNvSpPr>
            <a:spLocks noGrp="1" noChangeArrowheads="1"/>
          </p:cNvSpPr>
          <p:nvPr>
            <p:ph type="sldNum" sz="quarter" idx="12"/>
          </p:nvPr>
        </p:nvSpPr>
        <p:spPr>
          <a:ln/>
        </p:spPr>
        <p:txBody>
          <a:bodyPr/>
          <a:lstStyle>
            <a:lvl1pPr>
              <a:defRPr/>
            </a:lvl1pPr>
          </a:lstStyle>
          <a:p>
            <a:pPr>
              <a:defRPr/>
            </a:pPr>
            <a:fld id="{DBD41DEB-1D16-4FFE-BBEE-971416F2D55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fld id="{A4FC9C74-D0BC-461F-841D-A2E2BB9F3C2F}" type="datetime2">
              <a:rPr lang="en-GB"/>
              <a:pPr>
                <a:defRPr/>
              </a:pPr>
              <a:t>Tuesday, 06 July 2010</a:t>
            </a:fld>
            <a:endParaRPr lang="en-GB"/>
          </a:p>
        </p:txBody>
      </p:sp>
      <p:sp>
        <p:nvSpPr>
          <p:cNvPr id="5" name="Rectangle 40"/>
          <p:cNvSpPr>
            <a:spLocks noGrp="1" noChangeArrowheads="1"/>
          </p:cNvSpPr>
          <p:nvPr>
            <p:ph type="ftr" sz="quarter" idx="11"/>
          </p:nvPr>
        </p:nvSpPr>
        <p:spPr>
          <a:ln/>
        </p:spPr>
        <p:txBody>
          <a:bodyPr/>
          <a:lstStyle>
            <a:lvl1pPr>
              <a:defRPr/>
            </a:lvl1pPr>
          </a:lstStyle>
          <a:p>
            <a:pPr>
              <a:defRPr/>
            </a:pPr>
            <a:endParaRPr lang="en-GB"/>
          </a:p>
        </p:txBody>
      </p:sp>
      <p:sp>
        <p:nvSpPr>
          <p:cNvPr id="6" name="Rectangle 41"/>
          <p:cNvSpPr>
            <a:spLocks noGrp="1" noChangeArrowheads="1"/>
          </p:cNvSpPr>
          <p:nvPr>
            <p:ph type="sldNum" sz="quarter" idx="12"/>
          </p:nvPr>
        </p:nvSpPr>
        <p:spPr>
          <a:ln/>
        </p:spPr>
        <p:txBody>
          <a:bodyPr/>
          <a:lstStyle>
            <a:lvl1pPr>
              <a:defRPr/>
            </a:lvl1pPr>
          </a:lstStyle>
          <a:p>
            <a:pPr>
              <a:defRPr/>
            </a:pPr>
            <a:fld id="{62818CBA-12A1-4AF3-8674-DD0427BE2D8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825" y="1125538"/>
            <a:ext cx="4135438"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8663" y="1125538"/>
            <a:ext cx="4137025"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9"/>
          <p:cNvSpPr>
            <a:spLocks noGrp="1" noChangeArrowheads="1"/>
          </p:cNvSpPr>
          <p:nvPr>
            <p:ph type="dt" sz="half" idx="10"/>
          </p:nvPr>
        </p:nvSpPr>
        <p:spPr>
          <a:ln/>
        </p:spPr>
        <p:txBody>
          <a:bodyPr/>
          <a:lstStyle>
            <a:lvl1pPr>
              <a:defRPr/>
            </a:lvl1pPr>
          </a:lstStyle>
          <a:p>
            <a:pPr>
              <a:defRPr/>
            </a:pPr>
            <a:fld id="{ECCBAF0B-6A3D-40A2-84FF-65F8E2CD7B95}" type="datetime2">
              <a:rPr lang="en-GB"/>
              <a:pPr>
                <a:defRPr/>
              </a:pPr>
              <a:t>Tuesday, 06 July 2010</a:t>
            </a:fld>
            <a:endParaRPr lang="en-GB"/>
          </a:p>
        </p:txBody>
      </p:sp>
      <p:sp>
        <p:nvSpPr>
          <p:cNvPr id="6" name="Rectangle 40"/>
          <p:cNvSpPr>
            <a:spLocks noGrp="1" noChangeArrowheads="1"/>
          </p:cNvSpPr>
          <p:nvPr>
            <p:ph type="ftr" sz="quarter" idx="11"/>
          </p:nvPr>
        </p:nvSpPr>
        <p:spPr>
          <a:ln/>
        </p:spPr>
        <p:txBody>
          <a:bodyPr/>
          <a:lstStyle>
            <a:lvl1pPr>
              <a:defRPr/>
            </a:lvl1pPr>
          </a:lstStyle>
          <a:p>
            <a:pPr>
              <a:defRPr/>
            </a:pPr>
            <a:endParaRPr lang="en-GB"/>
          </a:p>
        </p:txBody>
      </p:sp>
      <p:sp>
        <p:nvSpPr>
          <p:cNvPr id="7" name="Rectangle 41"/>
          <p:cNvSpPr>
            <a:spLocks noGrp="1" noChangeArrowheads="1"/>
          </p:cNvSpPr>
          <p:nvPr>
            <p:ph type="sldNum" sz="quarter" idx="12"/>
          </p:nvPr>
        </p:nvSpPr>
        <p:spPr>
          <a:ln/>
        </p:spPr>
        <p:txBody>
          <a:bodyPr/>
          <a:lstStyle>
            <a:lvl1pPr>
              <a:defRPr/>
            </a:lvl1pPr>
          </a:lstStyle>
          <a:p>
            <a:pPr>
              <a:defRPr/>
            </a:pPr>
            <a:fld id="{66EBF1F3-F9D5-403A-A18C-68B6484A13E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9"/>
          <p:cNvSpPr>
            <a:spLocks noGrp="1" noChangeArrowheads="1"/>
          </p:cNvSpPr>
          <p:nvPr>
            <p:ph type="dt" sz="half" idx="10"/>
          </p:nvPr>
        </p:nvSpPr>
        <p:spPr>
          <a:ln/>
        </p:spPr>
        <p:txBody>
          <a:bodyPr/>
          <a:lstStyle>
            <a:lvl1pPr>
              <a:defRPr/>
            </a:lvl1pPr>
          </a:lstStyle>
          <a:p>
            <a:pPr>
              <a:defRPr/>
            </a:pPr>
            <a:fld id="{451AFE2D-F0EE-4D83-BB11-6EC239345F94}" type="datetime2">
              <a:rPr lang="en-GB"/>
              <a:pPr>
                <a:defRPr/>
              </a:pPr>
              <a:t>Tuesday, 06 July 2010</a:t>
            </a:fld>
            <a:endParaRPr lang="en-GB"/>
          </a:p>
        </p:txBody>
      </p:sp>
      <p:sp>
        <p:nvSpPr>
          <p:cNvPr id="8" name="Rectangle 40"/>
          <p:cNvSpPr>
            <a:spLocks noGrp="1" noChangeArrowheads="1"/>
          </p:cNvSpPr>
          <p:nvPr>
            <p:ph type="ftr" sz="quarter" idx="11"/>
          </p:nvPr>
        </p:nvSpPr>
        <p:spPr>
          <a:ln/>
        </p:spPr>
        <p:txBody>
          <a:bodyPr/>
          <a:lstStyle>
            <a:lvl1pPr>
              <a:defRPr/>
            </a:lvl1pPr>
          </a:lstStyle>
          <a:p>
            <a:pPr>
              <a:defRPr/>
            </a:pPr>
            <a:endParaRPr lang="en-GB"/>
          </a:p>
        </p:txBody>
      </p:sp>
      <p:sp>
        <p:nvSpPr>
          <p:cNvPr id="9" name="Rectangle 41"/>
          <p:cNvSpPr>
            <a:spLocks noGrp="1" noChangeArrowheads="1"/>
          </p:cNvSpPr>
          <p:nvPr>
            <p:ph type="sldNum" sz="quarter" idx="12"/>
          </p:nvPr>
        </p:nvSpPr>
        <p:spPr>
          <a:ln/>
        </p:spPr>
        <p:txBody>
          <a:bodyPr/>
          <a:lstStyle>
            <a:lvl1pPr>
              <a:defRPr/>
            </a:lvl1pPr>
          </a:lstStyle>
          <a:p>
            <a:pPr>
              <a:defRPr/>
            </a:pPr>
            <a:fld id="{FE1B6857-71F8-4F49-A45B-7478DB6E790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9"/>
          <p:cNvSpPr>
            <a:spLocks noGrp="1" noChangeArrowheads="1"/>
          </p:cNvSpPr>
          <p:nvPr>
            <p:ph type="dt" sz="half" idx="10"/>
          </p:nvPr>
        </p:nvSpPr>
        <p:spPr>
          <a:ln/>
        </p:spPr>
        <p:txBody>
          <a:bodyPr/>
          <a:lstStyle>
            <a:lvl1pPr>
              <a:defRPr/>
            </a:lvl1pPr>
          </a:lstStyle>
          <a:p>
            <a:pPr>
              <a:defRPr/>
            </a:pPr>
            <a:fld id="{A9364334-7E74-4759-823D-D68217F69AA5}" type="datetime2">
              <a:rPr lang="en-GB"/>
              <a:pPr>
                <a:defRPr/>
              </a:pPr>
              <a:t>Tuesday, 06 July 2010</a:t>
            </a:fld>
            <a:endParaRPr lang="en-GB"/>
          </a:p>
        </p:txBody>
      </p:sp>
      <p:sp>
        <p:nvSpPr>
          <p:cNvPr id="4" name="Rectangle 40"/>
          <p:cNvSpPr>
            <a:spLocks noGrp="1" noChangeArrowheads="1"/>
          </p:cNvSpPr>
          <p:nvPr>
            <p:ph type="ftr" sz="quarter" idx="11"/>
          </p:nvPr>
        </p:nvSpPr>
        <p:spPr>
          <a:ln/>
        </p:spPr>
        <p:txBody>
          <a:bodyPr/>
          <a:lstStyle>
            <a:lvl1pPr>
              <a:defRPr/>
            </a:lvl1pPr>
          </a:lstStyle>
          <a:p>
            <a:pPr>
              <a:defRPr/>
            </a:pPr>
            <a:endParaRPr lang="en-GB"/>
          </a:p>
        </p:txBody>
      </p:sp>
      <p:sp>
        <p:nvSpPr>
          <p:cNvPr id="5" name="Rectangle 41"/>
          <p:cNvSpPr>
            <a:spLocks noGrp="1" noChangeArrowheads="1"/>
          </p:cNvSpPr>
          <p:nvPr>
            <p:ph type="sldNum" sz="quarter" idx="12"/>
          </p:nvPr>
        </p:nvSpPr>
        <p:spPr>
          <a:ln/>
        </p:spPr>
        <p:txBody>
          <a:bodyPr/>
          <a:lstStyle>
            <a:lvl1pPr>
              <a:defRPr/>
            </a:lvl1pPr>
          </a:lstStyle>
          <a:p>
            <a:pPr>
              <a:defRPr/>
            </a:pPr>
            <a:fld id="{82EB480C-8365-4732-9B9F-EBC3181269A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fld id="{50CEB7D7-3EA2-4CD9-A088-9F23F0E7A2D1}" type="datetime2">
              <a:rPr lang="en-GB"/>
              <a:pPr>
                <a:defRPr/>
              </a:pPr>
              <a:t>Tuesday, 06 July 2010</a:t>
            </a:fld>
            <a:endParaRPr lang="en-GB"/>
          </a:p>
        </p:txBody>
      </p:sp>
      <p:sp>
        <p:nvSpPr>
          <p:cNvPr id="3" name="Rectangle 40"/>
          <p:cNvSpPr>
            <a:spLocks noGrp="1" noChangeArrowheads="1"/>
          </p:cNvSpPr>
          <p:nvPr>
            <p:ph type="ftr" sz="quarter" idx="11"/>
          </p:nvPr>
        </p:nvSpPr>
        <p:spPr>
          <a:ln/>
        </p:spPr>
        <p:txBody>
          <a:bodyPr/>
          <a:lstStyle>
            <a:lvl1pPr>
              <a:defRPr/>
            </a:lvl1pPr>
          </a:lstStyle>
          <a:p>
            <a:pPr>
              <a:defRPr/>
            </a:pPr>
            <a:endParaRPr lang="en-GB"/>
          </a:p>
        </p:txBody>
      </p:sp>
      <p:sp>
        <p:nvSpPr>
          <p:cNvPr id="4" name="Rectangle 41"/>
          <p:cNvSpPr>
            <a:spLocks noGrp="1" noChangeArrowheads="1"/>
          </p:cNvSpPr>
          <p:nvPr>
            <p:ph type="sldNum" sz="quarter" idx="12"/>
          </p:nvPr>
        </p:nvSpPr>
        <p:spPr>
          <a:ln/>
        </p:spPr>
        <p:txBody>
          <a:bodyPr/>
          <a:lstStyle>
            <a:lvl1pPr>
              <a:defRPr/>
            </a:lvl1pPr>
          </a:lstStyle>
          <a:p>
            <a:pPr>
              <a:defRPr/>
            </a:pPr>
            <a:fld id="{BC17E579-6C0F-42F1-AE2C-36FE378264B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fld id="{A8BC2D85-00ED-4DB2-B8C8-671EB409A979}" type="datetime2">
              <a:rPr lang="en-GB"/>
              <a:pPr>
                <a:defRPr/>
              </a:pPr>
              <a:t>Tuesday, 06 July 2010</a:t>
            </a:fld>
            <a:endParaRPr lang="en-GB"/>
          </a:p>
        </p:txBody>
      </p:sp>
      <p:sp>
        <p:nvSpPr>
          <p:cNvPr id="6" name="Rectangle 40"/>
          <p:cNvSpPr>
            <a:spLocks noGrp="1" noChangeArrowheads="1"/>
          </p:cNvSpPr>
          <p:nvPr>
            <p:ph type="ftr" sz="quarter" idx="11"/>
          </p:nvPr>
        </p:nvSpPr>
        <p:spPr>
          <a:ln/>
        </p:spPr>
        <p:txBody>
          <a:bodyPr/>
          <a:lstStyle>
            <a:lvl1pPr>
              <a:defRPr/>
            </a:lvl1pPr>
          </a:lstStyle>
          <a:p>
            <a:pPr>
              <a:defRPr/>
            </a:pPr>
            <a:endParaRPr lang="en-GB"/>
          </a:p>
        </p:txBody>
      </p:sp>
      <p:sp>
        <p:nvSpPr>
          <p:cNvPr id="7" name="Rectangle 41"/>
          <p:cNvSpPr>
            <a:spLocks noGrp="1" noChangeArrowheads="1"/>
          </p:cNvSpPr>
          <p:nvPr>
            <p:ph type="sldNum" sz="quarter" idx="12"/>
          </p:nvPr>
        </p:nvSpPr>
        <p:spPr>
          <a:ln/>
        </p:spPr>
        <p:txBody>
          <a:bodyPr/>
          <a:lstStyle>
            <a:lvl1pPr>
              <a:defRPr/>
            </a:lvl1pPr>
          </a:lstStyle>
          <a:p>
            <a:pPr>
              <a:defRPr/>
            </a:pPr>
            <a:fld id="{0E71C11E-0580-40E7-9E73-26C30824EE5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fld id="{6BC9FC3F-A3CE-4916-94F2-2F00750C133B}" type="datetime2">
              <a:rPr lang="en-GB"/>
              <a:pPr>
                <a:defRPr/>
              </a:pPr>
              <a:t>Tuesday, 06 July 2010</a:t>
            </a:fld>
            <a:endParaRPr lang="en-GB"/>
          </a:p>
        </p:txBody>
      </p:sp>
      <p:sp>
        <p:nvSpPr>
          <p:cNvPr id="6" name="Rectangle 40"/>
          <p:cNvSpPr>
            <a:spLocks noGrp="1" noChangeArrowheads="1"/>
          </p:cNvSpPr>
          <p:nvPr>
            <p:ph type="ftr" sz="quarter" idx="11"/>
          </p:nvPr>
        </p:nvSpPr>
        <p:spPr>
          <a:ln/>
        </p:spPr>
        <p:txBody>
          <a:bodyPr/>
          <a:lstStyle>
            <a:lvl1pPr>
              <a:defRPr/>
            </a:lvl1pPr>
          </a:lstStyle>
          <a:p>
            <a:pPr>
              <a:defRPr/>
            </a:pPr>
            <a:endParaRPr lang="en-GB"/>
          </a:p>
        </p:txBody>
      </p:sp>
      <p:sp>
        <p:nvSpPr>
          <p:cNvPr id="7" name="Rectangle 41"/>
          <p:cNvSpPr>
            <a:spLocks noGrp="1" noChangeArrowheads="1"/>
          </p:cNvSpPr>
          <p:nvPr>
            <p:ph type="sldNum" sz="quarter" idx="12"/>
          </p:nvPr>
        </p:nvSpPr>
        <p:spPr>
          <a:ln/>
        </p:spPr>
        <p:txBody>
          <a:bodyPr/>
          <a:lstStyle>
            <a:lvl1pPr>
              <a:defRPr/>
            </a:lvl1pPr>
          </a:lstStyle>
          <a:p>
            <a:pPr>
              <a:defRPr/>
            </a:pPr>
            <a:fld id="{C8AA1801-6DA4-4AE4-B416-021DC6AA428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17467" name="Rectangle 59"/>
          <p:cNvSpPr>
            <a:spLocks noChangeArrowheads="1"/>
          </p:cNvSpPr>
          <p:nvPr/>
        </p:nvSpPr>
        <p:spPr bwMode="hidden">
          <a:xfrm>
            <a:off x="0" y="0"/>
            <a:ext cx="9144000" cy="908050"/>
          </a:xfrm>
          <a:prstGeom prst="rect">
            <a:avLst/>
          </a:prstGeom>
          <a:solidFill>
            <a:srgbClr val="006633"/>
          </a:solidFill>
          <a:ln w="9525" algn="ctr">
            <a:noFill/>
            <a:miter lim="800000"/>
            <a:headEnd/>
            <a:tailEnd/>
          </a:ln>
          <a:effectLst/>
        </p:spPr>
        <p:txBody>
          <a:bodyPr wrap="none" anchor="ctr"/>
          <a:lstStyle/>
          <a:p>
            <a:pPr>
              <a:defRPr/>
            </a:pPr>
            <a:endParaRPr lang="en-GB"/>
          </a:p>
        </p:txBody>
      </p:sp>
      <p:sp>
        <p:nvSpPr>
          <p:cNvPr id="17447" name="Rectangle 39"/>
          <p:cNvSpPr>
            <a:spLocks noGrp="1" noChangeArrowheads="1"/>
          </p:cNvSpPr>
          <p:nvPr>
            <p:ph type="dt" sz="half" idx="2"/>
          </p:nvPr>
        </p:nvSpPr>
        <p:spPr bwMode="auto">
          <a:xfrm>
            <a:off x="250825" y="6278563"/>
            <a:ext cx="28813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400"/>
            </a:lvl1pPr>
          </a:lstStyle>
          <a:p>
            <a:pPr>
              <a:defRPr/>
            </a:pPr>
            <a:fld id="{46769CAC-AFCB-473C-9146-E351BB210755}" type="datetime2">
              <a:rPr lang="en-GB"/>
              <a:pPr>
                <a:defRPr/>
              </a:pPr>
              <a:t>Tuesday, 06 July 2010</a:t>
            </a:fld>
            <a:endParaRPr lang="en-GB"/>
          </a:p>
        </p:txBody>
      </p:sp>
      <p:sp>
        <p:nvSpPr>
          <p:cNvPr id="17448" name="Rectangle 40"/>
          <p:cNvSpPr>
            <a:spLocks noGrp="1" noChangeArrowheads="1"/>
          </p:cNvSpPr>
          <p:nvPr>
            <p:ph type="ftr" sz="quarter" idx="3"/>
          </p:nvPr>
        </p:nvSpPr>
        <p:spPr bwMode="auto">
          <a:xfrm>
            <a:off x="3276600" y="6278563"/>
            <a:ext cx="39592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1400"/>
            </a:lvl1pPr>
          </a:lstStyle>
          <a:p>
            <a:pPr>
              <a:defRPr/>
            </a:pPr>
            <a:endParaRPr lang="en-GB"/>
          </a:p>
        </p:txBody>
      </p:sp>
      <p:sp>
        <p:nvSpPr>
          <p:cNvPr id="17449" name="Rectangle 41"/>
          <p:cNvSpPr>
            <a:spLocks noGrp="1" noChangeArrowheads="1"/>
          </p:cNvSpPr>
          <p:nvPr>
            <p:ph type="sldNum" sz="quarter" idx="4"/>
          </p:nvPr>
        </p:nvSpPr>
        <p:spPr bwMode="auto">
          <a:xfrm>
            <a:off x="7380288" y="6278563"/>
            <a:ext cx="15128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400"/>
            </a:lvl1pPr>
          </a:lstStyle>
          <a:p>
            <a:pPr>
              <a:defRPr/>
            </a:pPr>
            <a:fld id="{8479317D-9850-4885-B736-00D9A927CB31}" type="slidenum">
              <a:rPr lang="en-GB"/>
              <a:pPr>
                <a:defRPr/>
              </a:pPr>
              <a:t>‹#›</a:t>
            </a:fld>
            <a:endParaRPr lang="en-GB"/>
          </a:p>
        </p:txBody>
      </p:sp>
      <p:sp>
        <p:nvSpPr>
          <p:cNvPr id="2054" name="Rectangle 56"/>
          <p:cNvSpPr>
            <a:spLocks noGrp="1" noChangeArrowheads="1"/>
          </p:cNvSpPr>
          <p:nvPr>
            <p:ph type="title"/>
          </p:nvPr>
        </p:nvSpPr>
        <p:spPr bwMode="auto">
          <a:xfrm>
            <a:off x="2771775" y="115888"/>
            <a:ext cx="6156325"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5" name="Rectangle 58"/>
          <p:cNvSpPr>
            <a:spLocks noGrp="1" noChangeArrowheads="1"/>
          </p:cNvSpPr>
          <p:nvPr>
            <p:ph type="body" idx="1"/>
          </p:nvPr>
        </p:nvSpPr>
        <p:spPr bwMode="auto">
          <a:xfrm>
            <a:off x="250825" y="1125538"/>
            <a:ext cx="8424863" cy="5000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2056" name="Picture 80" descr="uoyo_alpha"/>
          <p:cNvPicPr>
            <a:picLocks noChangeAspect="1" noChangeArrowheads="1"/>
          </p:cNvPicPr>
          <p:nvPr/>
        </p:nvPicPr>
        <p:blipFill>
          <a:blip r:embed="rId13" cstate="print"/>
          <a:srcRect/>
          <a:stretch>
            <a:fillRect/>
          </a:stretch>
        </p:blipFill>
        <p:spPr bwMode="black">
          <a:xfrm>
            <a:off x="179388" y="325438"/>
            <a:ext cx="2411412" cy="29527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04"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ftr="0"/>
  <p:txStyles>
    <p:titleStyle>
      <a:lvl1pPr algn="r" rtl="0" eaLnBrk="0" fontAlgn="base" hangingPunct="0">
        <a:spcBef>
          <a:spcPct val="0"/>
        </a:spcBef>
        <a:spcAft>
          <a:spcPct val="0"/>
        </a:spcAft>
        <a:defRPr sz="3200">
          <a:solidFill>
            <a:schemeClr val="tx1"/>
          </a:solidFill>
          <a:latin typeface="+mj-lt"/>
          <a:ea typeface="+mj-ea"/>
          <a:cs typeface="+mj-cs"/>
        </a:defRPr>
      </a:lvl1pPr>
      <a:lvl2pPr algn="r" rtl="0" eaLnBrk="0" fontAlgn="base" hangingPunct="0">
        <a:spcBef>
          <a:spcPct val="0"/>
        </a:spcBef>
        <a:spcAft>
          <a:spcPct val="0"/>
        </a:spcAft>
        <a:defRPr sz="3200">
          <a:solidFill>
            <a:schemeClr val="tx1"/>
          </a:solidFill>
          <a:latin typeface="Arial" charset="0"/>
          <a:cs typeface="Arial" charset="0"/>
        </a:defRPr>
      </a:lvl2pPr>
      <a:lvl3pPr algn="r" rtl="0" eaLnBrk="0" fontAlgn="base" hangingPunct="0">
        <a:spcBef>
          <a:spcPct val="0"/>
        </a:spcBef>
        <a:spcAft>
          <a:spcPct val="0"/>
        </a:spcAft>
        <a:defRPr sz="3200">
          <a:solidFill>
            <a:schemeClr val="tx1"/>
          </a:solidFill>
          <a:latin typeface="Arial" charset="0"/>
          <a:cs typeface="Arial" charset="0"/>
        </a:defRPr>
      </a:lvl3pPr>
      <a:lvl4pPr algn="r" rtl="0" eaLnBrk="0" fontAlgn="base" hangingPunct="0">
        <a:spcBef>
          <a:spcPct val="0"/>
        </a:spcBef>
        <a:spcAft>
          <a:spcPct val="0"/>
        </a:spcAft>
        <a:defRPr sz="3200">
          <a:solidFill>
            <a:schemeClr val="tx1"/>
          </a:solidFill>
          <a:latin typeface="Arial" charset="0"/>
          <a:cs typeface="Arial" charset="0"/>
        </a:defRPr>
      </a:lvl4pPr>
      <a:lvl5pPr algn="r" rtl="0" eaLnBrk="0" fontAlgn="base" hangingPunct="0">
        <a:spcBef>
          <a:spcPct val="0"/>
        </a:spcBef>
        <a:spcAft>
          <a:spcPct val="0"/>
        </a:spcAft>
        <a:defRPr sz="3200">
          <a:solidFill>
            <a:schemeClr val="tx1"/>
          </a:solidFill>
          <a:latin typeface="Arial" charset="0"/>
          <a:cs typeface="Arial" charset="0"/>
        </a:defRPr>
      </a:lvl5pPr>
      <a:lvl6pPr marL="457200" algn="r" rtl="0" eaLnBrk="1" fontAlgn="base" hangingPunct="1">
        <a:spcBef>
          <a:spcPct val="0"/>
        </a:spcBef>
        <a:spcAft>
          <a:spcPct val="0"/>
        </a:spcAft>
        <a:defRPr sz="3200">
          <a:solidFill>
            <a:schemeClr val="tx1"/>
          </a:solidFill>
          <a:latin typeface="Arial" charset="0"/>
          <a:cs typeface="Arial" charset="0"/>
        </a:defRPr>
      </a:lvl6pPr>
      <a:lvl7pPr marL="914400" algn="r" rtl="0" eaLnBrk="1" fontAlgn="base" hangingPunct="1">
        <a:spcBef>
          <a:spcPct val="0"/>
        </a:spcBef>
        <a:spcAft>
          <a:spcPct val="0"/>
        </a:spcAft>
        <a:defRPr sz="3200">
          <a:solidFill>
            <a:schemeClr val="tx1"/>
          </a:solidFill>
          <a:latin typeface="Arial" charset="0"/>
          <a:cs typeface="Arial" charset="0"/>
        </a:defRPr>
      </a:lvl7pPr>
      <a:lvl8pPr marL="1371600" algn="r" rtl="0" eaLnBrk="1" fontAlgn="base" hangingPunct="1">
        <a:spcBef>
          <a:spcPct val="0"/>
        </a:spcBef>
        <a:spcAft>
          <a:spcPct val="0"/>
        </a:spcAft>
        <a:defRPr sz="3200">
          <a:solidFill>
            <a:schemeClr val="tx1"/>
          </a:solidFill>
          <a:latin typeface="Arial" charset="0"/>
          <a:cs typeface="Arial" charset="0"/>
        </a:defRPr>
      </a:lvl8pPr>
      <a:lvl9pPr marL="1828800" algn="r" rtl="0" eaLnBrk="1" fontAlgn="base" hangingPunct="1">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30000"/>
        </a:spcBef>
        <a:spcAft>
          <a:spcPct val="0"/>
        </a:spcAft>
        <a:buClr>
          <a:srgbClr val="18453B"/>
        </a:buClr>
        <a:buSzPct val="65000"/>
        <a:buFont typeface="Wingdings" pitchFamily="2" charset="2"/>
        <a:buChar char="n"/>
        <a:defRPr sz="3200">
          <a:solidFill>
            <a:srgbClr val="000000"/>
          </a:solidFill>
          <a:latin typeface="+mn-lt"/>
          <a:ea typeface="+mn-ea"/>
          <a:cs typeface="+mn-cs"/>
        </a:defRPr>
      </a:lvl1pPr>
      <a:lvl2pPr marL="742950" indent="-285750" algn="l" rtl="0" eaLnBrk="0" fontAlgn="base" hangingPunct="0">
        <a:spcBef>
          <a:spcPct val="30000"/>
        </a:spcBef>
        <a:spcAft>
          <a:spcPct val="0"/>
        </a:spcAft>
        <a:buClr>
          <a:srgbClr val="18453B"/>
        </a:buClr>
        <a:buSzPct val="65000"/>
        <a:buFont typeface="Wingdings" pitchFamily="2" charset="2"/>
        <a:buChar char="n"/>
        <a:defRPr sz="3000">
          <a:solidFill>
            <a:srgbClr val="000000"/>
          </a:solidFill>
          <a:latin typeface="+mn-lt"/>
          <a:cs typeface="+mn-cs"/>
        </a:defRPr>
      </a:lvl2pPr>
      <a:lvl3pPr marL="1143000" indent="-228600" algn="l" rtl="0" eaLnBrk="0" fontAlgn="base" hangingPunct="0">
        <a:spcBef>
          <a:spcPct val="30000"/>
        </a:spcBef>
        <a:spcAft>
          <a:spcPct val="0"/>
        </a:spcAft>
        <a:buClr>
          <a:srgbClr val="18453B"/>
        </a:buClr>
        <a:buSzPct val="65000"/>
        <a:buFont typeface="Wingdings" pitchFamily="2" charset="2"/>
        <a:buChar char="n"/>
        <a:defRPr sz="2800">
          <a:solidFill>
            <a:srgbClr val="000000"/>
          </a:solidFill>
          <a:latin typeface="+mn-lt"/>
          <a:cs typeface="+mn-cs"/>
        </a:defRPr>
      </a:lvl3pPr>
      <a:lvl4pPr marL="1600200" indent="-228600" algn="l" rtl="0" eaLnBrk="0" fontAlgn="base" hangingPunct="0">
        <a:spcBef>
          <a:spcPct val="30000"/>
        </a:spcBef>
        <a:spcAft>
          <a:spcPct val="0"/>
        </a:spcAft>
        <a:buClr>
          <a:srgbClr val="18453B"/>
        </a:buClr>
        <a:buSzPct val="65000"/>
        <a:buFont typeface="Wingdings" pitchFamily="2" charset="2"/>
        <a:buChar char="n"/>
        <a:defRPr sz="2600">
          <a:solidFill>
            <a:srgbClr val="000000"/>
          </a:solidFill>
          <a:latin typeface="+mn-lt"/>
          <a:cs typeface="+mn-cs"/>
        </a:defRPr>
      </a:lvl4pPr>
      <a:lvl5pPr marL="2057400" indent="-228600" algn="l" rtl="0" eaLnBrk="0" fontAlgn="base" hangingPunct="0">
        <a:spcBef>
          <a:spcPct val="30000"/>
        </a:spcBef>
        <a:spcAft>
          <a:spcPct val="0"/>
        </a:spcAft>
        <a:buClr>
          <a:srgbClr val="18453B"/>
        </a:buClr>
        <a:buSzPct val="65000"/>
        <a:buFont typeface="Wingdings" pitchFamily="2" charset="2"/>
        <a:buChar char="n"/>
        <a:defRPr sz="2400">
          <a:solidFill>
            <a:srgbClr val="000000"/>
          </a:solidFill>
          <a:latin typeface="+mn-lt"/>
          <a:cs typeface="+mn-cs"/>
        </a:defRPr>
      </a:lvl5pPr>
      <a:lvl6pPr marL="2514600" indent="-228600" algn="l" rtl="0" eaLnBrk="1" fontAlgn="base" hangingPunct="1">
        <a:spcBef>
          <a:spcPct val="30000"/>
        </a:spcBef>
        <a:spcAft>
          <a:spcPct val="0"/>
        </a:spcAft>
        <a:buClr>
          <a:srgbClr val="18453B"/>
        </a:buClr>
        <a:buSzPct val="65000"/>
        <a:buFont typeface="Wingdings" pitchFamily="2" charset="2"/>
        <a:buChar char="n"/>
        <a:defRPr sz="2400">
          <a:solidFill>
            <a:srgbClr val="000000"/>
          </a:solidFill>
          <a:latin typeface="+mn-lt"/>
          <a:cs typeface="+mn-cs"/>
        </a:defRPr>
      </a:lvl6pPr>
      <a:lvl7pPr marL="2971800" indent="-228600" algn="l" rtl="0" eaLnBrk="1" fontAlgn="base" hangingPunct="1">
        <a:spcBef>
          <a:spcPct val="30000"/>
        </a:spcBef>
        <a:spcAft>
          <a:spcPct val="0"/>
        </a:spcAft>
        <a:buClr>
          <a:srgbClr val="18453B"/>
        </a:buClr>
        <a:buSzPct val="65000"/>
        <a:buFont typeface="Wingdings" pitchFamily="2" charset="2"/>
        <a:buChar char="n"/>
        <a:defRPr sz="2400">
          <a:solidFill>
            <a:srgbClr val="000000"/>
          </a:solidFill>
          <a:latin typeface="+mn-lt"/>
          <a:cs typeface="+mn-cs"/>
        </a:defRPr>
      </a:lvl7pPr>
      <a:lvl8pPr marL="3429000" indent="-228600" algn="l" rtl="0" eaLnBrk="1" fontAlgn="base" hangingPunct="1">
        <a:spcBef>
          <a:spcPct val="30000"/>
        </a:spcBef>
        <a:spcAft>
          <a:spcPct val="0"/>
        </a:spcAft>
        <a:buClr>
          <a:srgbClr val="18453B"/>
        </a:buClr>
        <a:buSzPct val="65000"/>
        <a:buFont typeface="Wingdings" pitchFamily="2" charset="2"/>
        <a:buChar char="n"/>
        <a:defRPr sz="2400">
          <a:solidFill>
            <a:srgbClr val="000000"/>
          </a:solidFill>
          <a:latin typeface="+mn-lt"/>
          <a:cs typeface="+mn-cs"/>
        </a:defRPr>
      </a:lvl8pPr>
      <a:lvl9pPr marL="3886200" indent="-228600" algn="l" rtl="0" eaLnBrk="1" fontAlgn="base" hangingPunct="1">
        <a:spcBef>
          <a:spcPct val="30000"/>
        </a:spcBef>
        <a:spcAft>
          <a:spcPct val="0"/>
        </a:spcAft>
        <a:buClr>
          <a:srgbClr val="18453B"/>
        </a:buClr>
        <a:buSzPct val="65000"/>
        <a:buFont typeface="Wingdings" pitchFamily="2" charset="2"/>
        <a:buChar char="n"/>
        <a:defRPr sz="24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50825" y="1125538"/>
            <a:ext cx="8569325" cy="4032250"/>
          </a:xfrm>
        </p:spPr>
        <p:txBody>
          <a:bodyPr/>
          <a:lstStyle/>
          <a:p>
            <a:pPr algn="ctr" eaLnBrk="1" hangingPunct="1"/>
            <a:r>
              <a:rPr lang="en-US" sz="4000" smtClean="0"/>
              <a:t/>
            </a:r>
            <a:br>
              <a:rPr lang="en-US" sz="4000" smtClean="0"/>
            </a:br>
            <a:r>
              <a:rPr lang="en-US" sz="4000" smtClean="0"/>
              <a:t>Getting Practical</a:t>
            </a:r>
            <a:br>
              <a:rPr lang="en-US" sz="4000" smtClean="0"/>
            </a:br>
            <a:r>
              <a:rPr lang="en-US" sz="4000" smtClean="0"/>
              <a:t/>
            </a:r>
            <a:br>
              <a:rPr lang="en-US" sz="4000" smtClean="0"/>
            </a:br>
            <a:r>
              <a:rPr lang="en-US" sz="4000" smtClean="0"/>
              <a:t>Ian Abrahams</a:t>
            </a:r>
            <a:br>
              <a:rPr lang="en-US" sz="4000" smtClean="0"/>
            </a:br>
            <a:r>
              <a:rPr lang="en-US" smtClean="0"/>
              <a:t> </a:t>
            </a:r>
            <a:br>
              <a:rPr lang="en-US" smtClean="0"/>
            </a:br>
            <a:r>
              <a:rPr lang="en-US" sz="3600" smtClean="0"/>
              <a:t>NSLC</a:t>
            </a:r>
            <a:r>
              <a:rPr lang="en-US" smtClean="0"/>
              <a:t> </a:t>
            </a:r>
            <a:r>
              <a:rPr lang="en-US" sz="3600" smtClean="0"/>
              <a:t>July 7</a:t>
            </a:r>
            <a:r>
              <a:rPr lang="en-US" sz="3600" baseline="30000" smtClean="0"/>
              <a:t>th</a:t>
            </a:r>
            <a:r>
              <a:rPr lang="en-US" sz="3600" smtClean="0"/>
              <a:t> 2010 </a:t>
            </a:r>
            <a:r>
              <a:rPr lang="en-US" smtClean="0"/>
              <a:t/>
            </a:r>
            <a:br>
              <a:rPr lang="en-US" smtClean="0"/>
            </a:br>
            <a:endParaRPr lang="en-US" smtClean="0"/>
          </a:p>
        </p:txBody>
      </p:sp>
      <p:sp>
        <p:nvSpPr>
          <p:cNvPr id="4099" name="Rectangle 3"/>
          <p:cNvSpPr>
            <a:spLocks noGrp="1" noChangeArrowheads="1"/>
          </p:cNvSpPr>
          <p:nvPr>
            <p:ph type="subTitle" idx="1"/>
          </p:nvPr>
        </p:nvSpPr>
        <p:spPr>
          <a:xfrm>
            <a:off x="250825" y="5445125"/>
            <a:ext cx="8642350" cy="528638"/>
          </a:xfrm>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400" smtClean="0"/>
              <a:t>Affective value- Primary</a:t>
            </a:r>
          </a:p>
        </p:txBody>
      </p:sp>
      <p:sp>
        <p:nvSpPr>
          <p:cNvPr id="12291" name="Rectangle 3"/>
          <p:cNvSpPr>
            <a:spLocks noGrp="1" noChangeArrowheads="1"/>
          </p:cNvSpPr>
          <p:nvPr>
            <p:ph idx="1"/>
          </p:nvPr>
        </p:nvSpPr>
        <p:spPr/>
        <p:txBody>
          <a:bodyPr/>
          <a:lstStyle/>
          <a:p>
            <a:pPr eaLnBrk="1" hangingPunct="1"/>
            <a:r>
              <a:rPr lang="en-GB" smtClean="0"/>
              <a:t>Primary pupils were generally enthusiastic about science and particularly liked doing practical work (they referred to this as doing experiments).</a:t>
            </a:r>
          </a:p>
          <a:p>
            <a:pPr eaLnBrk="1" hangingPunct="1"/>
            <a:r>
              <a:rPr lang="en-GB" smtClean="0"/>
              <a:t>Their claims were of an objective nature </a:t>
            </a:r>
            <a:endParaRPr lang="en-GB" i="1" smtClean="0"/>
          </a:p>
        </p:txBody>
      </p:sp>
      <p:sp>
        <p:nvSpPr>
          <p:cNvPr id="12292" name="Slide Number Placeholder 3"/>
          <p:cNvSpPr>
            <a:spLocks noGrp="1"/>
          </p:cNvSpPr>
          <p:nvPr>
            <p:ph type="sldNum" sz="quarter" idx="12"/>
          </p:nvPr>
        </p:nvSpPr>
        <p:spPr>
          <a:noFill/>
        </p:spPr>
        <p:txBody>
          <a:bodyPr/>
          <a:lstStyle/>
          <a:p>
            <a:fld id="{106E4F7E-7057-43E6-888C-344E19D43527}" type="slidenum">
              <a:rPr lang="en-GB" smtClean="0"/>
              <a:pPr/>
              <a:t>10</a:t>
            </a:fld>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800" smtClean="0"/>
              <a:t>Empathy</a:t>
            </a:r>
          </a:p>
        </p:txBody>
      </p:sp>
      <p:sp>
        <p:nvSpPr>
          <p:cNvPr id="13315" name="Rectangle 3"/>
          <p:cNvSpPr>
            <a:spLocks noGrp="1" noChangeArrowheads="1"/>
          </p:cNvSpPr>
          <p:nvPr>
            <p:ph idx="1"/>
          </p:nvPr>
        </p:nvSpPr>
        <p:spPr/>
        <p:txBody>
          <a:bodyPr/>
          <a:lstStyle/>
          <a:p>
            <a:pPr eaLnBrk="1" hangingPunct="1"/>
            <a:r>
              <a:rPr lang="en-GB" smtClean="0"/>
              <a:t>Some primary teachers, those with a non-science degree background, spoke of empathising with their pupils. </a:t>
            </a:r>
          </a:p>
          <a:p>
            <a:pPr eaLnBrk="1" hangingPunct="1"/>
            <a:r>
              <a:rPr lang="en-GB" smtClean="0"/>
              <a:t>They sought, in their lessons, to address the issues they too had found difficult such as the meaning of new scientific terms and what scientific ideas actually meant.</a:t>
            </a:r>
          </a:p>
          <a:p>
            <a:pPr eaLnBrk="1" hangingPunct="1"/>
            <a:endParaRPr lang="en-GB" i="1" smtClean="0"/>
          </a:p>
        </p:txBody>
      </p:sp>
      <p:sp>
        <p:nvSpPr>
          <p:cNvPr id="13316" name="Slide Number Placeholder 3"/>
          <p:cNvSpPr>
            <a:spLocks noGrp="1"/>
          </p:cNvSpPr>
          <p:nvPr>
            <p:ph type="sldNum" sz="quarter" idx="12"/>
          </p:nvPr>
        </p:nvSpPr>
        <p:spPr>
          <a:noFill/>
        </p:spPr>
        <p:txBody>
          <a:bodyPr/>
          <a:lstStyle/>
          <a:p>
            <a:fld id="{714210E5-C637-4223-86BF-7A34B85013FA}" type="slidenum">
              <a:rPr lang="en-GB" smtClean="0"/>
              <a:pPr/>
              <a:t>11</a:t>
            </a:fld>
            <a:endParaRPr lang="en-GB"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800" smtClean="0"/>
              <a:t>Secondary</a:t>
            </a:r>
          </a:p>
        </p:txBody>
      </p:sp>
      <p:sp>
        <p:nvSpPr>
          <p:cNvPr id="14339" name="Rectangle 3"/>
          <p:cNvSpPr>
            <a:spLocks noGrp="1" noChangeArrowheads="1"/>
          </p:cNvSpPr>
          <p:nvPr>
            <p:ph idx="1"/>
          </p:nvPr>
        </p:nvSpPr>
        <p:spPr/>
        <p:txBody>
          <a:bodyPr/>
          <a:lstStyle/>
          <a:p>
            <a:pPr eaLnBrk="1" hangingPunct="1"/>
            <a:r>
              <a:rPr lang="en-GB" smtClean="0"/>
              <a:t>Much (although not all) of the practical work in secondary schools tended to focus on the production of phenomena</a:t>
            </a:r>
          </a:p>
          <a:p>
            <a:pPr eaLnBrk="1" hangingPunct="1"/>
            <a:r>
              <a:rPr lang="en-GB" smtClean="0"/>
              <a:t>A large proportion of the lesson time is devoted to the presentation of procedural instructions and the carrying out of the procedure using ‘recipe’ style tasks.</a:t>
            </a:r>
          </a:p>
          <a:p>
            <a:pPr eaLnBrk="1" hangingPunct="1"/>
            <a:endParaRPr lang="en-GB" i="1" smtClean="0"/>
          </a:p>
        </p:txBody>
      </p:sp>
      <p:sp>
        <p:nvSpPr>
          <p:cNvPr id="14340" name="Slide Number Placeholder 3"/>
          <p:cNvSpPr>
            <a:spLocks noGrp="1"/>
          </p:cNvSpPr>
          <p:nvPr>
            <p:ph type="sldNum" sz="quarter" idx="12"/>
          </p:nvPr>
        </p:nvSpPr>
        <p:spPr>
          <a:noFill/>
        </p:spPr>
        <p:txBody>
          <a:bodyPr/>
          <a:lstStyle/>
          <a:p>
            <a:fld id="{59CD0A45-A36A-4112-A859-8DFCDC5FFF6A}" type="slidenum">
              <a:rPr lang="en-GB" smtClean="0"/>
              <a:pPr/>
              <a:t>12</a:t>
            </a:fld>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sz="4000" smtClean="0"/>
          </a:p>
        </p:txBody>
      </p:sp>
      <p:sp>
        <p:nvSpPr>
          <p:cNvPr id="15363" name="Rectangle 3"/>
          <p:cNvSpPr>
            <a:spLocks noGrp="1" noChangeArrowheads="1"/>
          </p:cNvSpPr>
          <p:nvPr>
            <p:ph idx="1"/>
          </p:nvPr>
        </p:nvSpPr>
        <p:spPr/>
        <p:txBody>
          <a:bodyPr/>
          <a:lstStyle/>
          <a:p>
            <a:pPr eaLnBrk="1" hangingPunct="1"/>
            <a:r>
              <a:rPr lang="en-GB" smtClean="0"/>
              <a:t>Not all pupils understood the meaning of scientific terms – and these were not always explained by the teachers who assumed the terms would be known and understood.</a:t>
            </a:r>
          </a:p>
          <a:p>
            <a:pPr eaLnBrk="1" hangingPunct="1"/>
            <a:r>
              <a:rPr lang="en-GB" smtClean="0"/>
              <a:t>We observed cases in which whilst pupils generated the phenomena they did not understand how or why they were doing so.</a:t>
            </a:r>
            <a:endParaRPr lang="en-GB" i="1" smtClean="0"/>
          </a:p>
        </p:txBody>
      </p:sp>
      <p:sp>
        <p:nvSpPr>
          <p:cNvPr id="15364" name="Slide Number Placeholder 3"/>
          <p:cNvSpPr>
            <a:spLocks noGrp="1"/>
          </p:cNvSpPr>
          <p:nvPr>
            <p:ph type="sldNum" sz="quarter" idx="12"/>
          </p:nvPr>
        </p:nvSpPr>
        <p:spPr>
          <a:noFill/>
        </p:spPr>
        <p:txBody>
          <a:bodyPr/>
          <a:lstStyle/>
          <a:p>
            <a:fld id="{C02218CB-BF1E-461B-97AB-E48A48AE56F7}" type="slidenum">
              <a:rPr lang="en-GB" smtClean="0"/>
              <a:pPr/>
              <a:t>13</a:t>
            </a:fld>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n-US" sz="4800" smtClean="0"/>
          </a:p>
        </p:txBody>
      </p:sp>
      <p:sp>
        <p:nvSpPr>
          <p:cNvPr id="16387" name="Rectangle 3"/>
          <p:cNvSpPr>
            <a:spLocks noGrp="1" noChangeArrowheads="1"/>
          </p:cNvSpPr>
          <p:nvPr>
            <p:ph idx="1"/>
          </p:nvPr>
        </p:nvSpPr>
        <p:spPr/>
        <p:txBody>
          <a:bodyPr/>
          <a:lstStyle/>
          <a:p>
            <a:pPr eaLnBrk="1" hangingPunct="1"/>
            <a:r>
              <a:rPr lang="en-GB" smtClean="0"/>
              <a:t>For example, in testing a leaf for starch, the pupils followed the instructions but none of them knew why they were boiling the leaf or subsequently the reason for placing it in ethanol and then into warm water.</a:t>
            </a:r>
          </a:p>
        </p:txBody>
      </p:sp>
      <p:sp>
        <p:nvSpPr>
          <p:cNvPr id="16388" name="Slide Number Placeholder 3"/>
          <p:cNvSpPr>
            <a:spLocks noGrp="1"/>
          </p:cNvSpPr>
          <p:nvPr>
            <p:ph type="sldNum" sz="quarter" idx="12"/>
          </p:nvPr>
        </p:nvSpPr>
        <p:spPr>
          <a:noFill/>
        </p:spPr>
        <p:txBody>
          <a:bodyPr/>
          <a:lstStyle/>
          <a:p>
            <a:fld id="{157B3F1F-4649-4187-A64C-F3763FB86A4C}" type="slidenum">
              <a:rPr lang="en-GB" smtClean="0"/>
              <a:pPr/>
              <a:t>14</a:t>
            </a:fld>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800" smtClean="0"/>
              <a:t>Skills</a:t>
            </a:r>
          </a:p>
        </p:txBody>
      </p:sp>
      <p:sp>
        <p:nvSpPr>
          <p:cNvPr id="17411" name="Rectangle 3"/>
          <p:cNvSpPr>
            <a:spLocks noGrp="1" noChangeArrowheads="1"/>
          </p:cNvSpPr>
          <p:nvPr>
            <p:ph idx="1"/>
          </p:nvPr>
        </p:nvSpPr>
        <p:spPr/>
        <p:txBody>
          <a:bodyPr/>
          <a:lstStyle/>
          <a:p>
            <a:pPr eaLnBrk="1" hangingPunct="1"/>
            <a:r>
              <a:rPr lang="en-GB" smtClean="0"/>
              <a:t>Many teachers, in both primary and secondary, spoke of the importance of developing skills. </a:t>
            </a:r>
          </a:p>
          <a:p>
            <a:pPr eaLnBrk="1" hangingPunct="1"/>
            <a:r>
              <a:rPr lang="en-GB" smtClean="0"/>
              <a:t>However, although teachers spoke about this they did not appear to plan for this in the sense that the development of such skills was not made explicit in their lesson plans. </a:t>
            </a:r>
          </a:p>
          <a:p>
            <a:pPr eaLnBrk="1" hangingPunct="1"/>
            <a:endParaRPr lang="en-GB" smtClean="0"/>
          </a:p>
        </p:txBody>
      </p:sp>
      <p:sp>
        <p:nvSpPr>
          <p:cNvPr id="17412" name="Slide Number Placeholder 3"/>
          <p:cNvSpPr>
            <a:spLocks noGrp="1"/>
          </p:cNvSpPr>
          <p:nvPr>
            <p:ph type="sldNum" sz="quarter" idx="12"/>
          </p:nvPr>
        </p:nvSpPr>
        <p:spPr>
          <a:noFill/>
        </p:spPr>
        <p:txBody>
          <a:bodyPr/>
          <a:lstStyle/>
          <a:p>
            <a:fld id="{4F27C9A2-C175-4D9D-8EDF-060A815245F7}" type="slidenum">
              <a:rPr lang="en-GB" smtClean="0"/>
              <a:pPr/>
              <a:t>15</a:t>
            </a:fld>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sz="4800" smtClean="0"/>
          </a:p>
        </p:txBody>
      </p:sp>
      <p:sp>
        <p:nvSpPr>
          <p:cNvPr id="18435" name="Rectangle 3"/>
          <p:cNvSpPr>
            <a:spLocks noGrp="1" noChangeArrowheads="1"/>
          </p:cNvSpPr>
          <p:nvPr>
            <p:ph idx="1"/>
          </p:nvPr>
        </p:nvSpPr>
        <p:spPr/>
        <p:txBody>
          <a:bodyPr/>
          <a:lstStyle/>
          <a:p>
            <a:pPr eaLnBrk="1" hangingPunct="1"/>
            <a:r>
              <a:rPr lang="en-GB" smtClean="0"/>
              <a:t>Rather, and this was particularly so with secondary teachers, teachers felt that the fact that the pupils were doing practical work, and using equipment (sometimes ineffectively), meant that they were – as if by osmosis - necessarily learning scientific skills.</a:t>
            </a:r>
          </a:p>
          <a:p>
            <a:pPr eaLnBrk="1" hangingPunct="1"/>
            <a:endParaRPr lang="en-GB" smtClean="0"/>
          </a:p>
        </p:txBody>
      </p:sp>
      <p:sp>
        <p:nvSpPr>
          <p:cNvPr id="18436" name="Slide Number Placeholder 3"/>
          <p:cNvSpPr>
            <a:spLocks noGrp="1"/>
          </p:cNvSpPr>
          <p:nvPr>
            <p:ph type="sldNum" sz="quarter" idx="12"/>
          </p:nvPr>
        </p:nvSpPr>
        <p:spPr>
          <a:noFill/>
        </p:spPr>
        <p:txBody>
          <a:bodyPr/>
          <a:lstStyle/>
          <a:p>
            <a:fld id="{7689293D-6DD9-459B-9082-2289FB007759}" type="slidenum">
              <a:rPr lang="en-GB" smtClean="0"/>
              <a:pPr/>
              <a:t>16</a:t>
            </a:fld>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4800" smtClean="0"/>
              <a:t>Publicity</a:t>
            </a:r>
          </a:p>
        </p:txBody>
      </p:sp>
      <p:sp>
        <p:nvSpPr>
          <p:cNvPr id="19459" name="Rectangle 3"/>
          <p:cNvSpPr>
            <a:spLocks noGrp="1" noChangeArrowheads="1"/>
          </p:cNvSpPr>
          <p:nvPr>
            <p:ph idx="1"/>
          </p:nvPr>
        </p:nvSpPr>
        <p:spPr/>
        <p:txBody>
          <a:bodyPr/>
          <a:lstStyle/>
          <a:p>
            <a:pPr eaLnBrk="1" hangingPunct="1"/>
            <a:r>
              <a:rPr lang="en-GB" smtClean="0"/>
              <a:t>Comments and e-mails from some secondary teachers indicates that the ASE’s focus on practical work in professional journals [in particular Millar and Abrahams (2009) Practical work: Making it more effective. </a:t>
            </a:r>
            <a:r>
              <a:rPr lang="en-GB" i="1" smtClean="0"/>
              <a:t>School Science Review</a:t>
            </a:r>
            <a:r>
              <a:rPr lang="en-GB" smtClean="0"/>
              <a:t>. 91 (334), 59-64.] is having an effect on how they think about and use practical work. </a:t>
            </a:r>
          </a:p>
          <a:p>
            <a:pPr eaLnBrk="1" hangingPunct="1"/>
            <a:endParaRPr lang="en-GB" smtClean="0"/>
          </a:p>
        </p:txBody>
      </p:sp>
      <p:sp>
        <p:nvSpPr>
          <p:cNvPr id="19460" name="Slide Number Placeholder 3"/>
          <p:cNvSpPr>
            <a:spLocks noGrp="1"/>
          </p:cNvSpPr>
          <p:nvPr>
            <p:ph type="sldNum" sz="quarter" idx="12"/>
          </p:nvPr>
        </p:nvSpPr>
        <p:spPr>
          <a:noFill/>
        </p:spPr>
        <p:txBody>
          <a:bodyPr/>
          <a:lstStyle/>
          <a:p>
            <a:fld id="{B08C2BB5-D3B7-47F8-84E3-DC5B33C0F5D2}" type="slidenum">
              <a:rPr lang="en-GB" smtClean="0"/>
              <a:pPr/>
              <a:t>17</a:t>
            </a:fld>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smtClean="0"/>
              <a:t>Realistic expectations</a:t>
            </a:r>
          </a:p>
        </p:txBody>
      </p:sp>
      <p:sp>
        <p:nvSpPr>
          <p:cNvPr id="20483" name="Content Placeholder 2"/>
          <p:cNvSpPr>
            <a:spLocks noGrp="1"/>
          </p:cNvSpPr>
          <p:nvPr>
            <p:ph idx="1"/>
          </p:nvPr>
        </p:nvSpPr>
        <p:spPr/>
        <p:txBody>
          <a:bodyPr/>
          <a:lstStyle/>
          <a:p>
            <a:pPr eaLnBrk="1" hangingPunct="1"/>
            <a:endParaRPr lang="en-GB" smtClean="0"/>
          </a:p>
          <a:p>
            <a:pPr eaLnBrk="1" hangingPunct="1"/>
            <a:r>
              <a:rPr lang="en-GB" smtClean="0"/>
              <a:t>Teacher: “ I have read your article in the latest SSR... Shall I plan my lesson with a strong emphasis on demonstrating the effectiveness 2?”</a:t>
            </a:r>
          </a:p>
          <a:p>
            <a:pPr eaLnBrk="1" hangingPunct="1">
              <a:buFont typeface="Wingdings" pitchFamily="2" charset="2"/>
              <a:buNone/>
            </a:pPr>
            <a:endParaRPr lang="en-GB" smtClean="0"/>
          </a:p>
        </p:txBody>
      </p:sp>
      <p:sp>
        <p:nvSpPr>
          <p:cNvPr id="20484" name="Date Placeholder 3"/>
          <p:cNvSpPr>
            <a:spLocks noGrp="1"/>
          </p:cNvSpPr>
          <p:nvPr>
            <p:ph type="dt" sz="quarter" idx="10"/>
          </p:nvPr>
        </p:nvSpPr>
        <p:spPr>
          <a:noFill/>
        </p:spPr>
        <p:txBody>
          <a:bodyPr/>
          <a:lstStyle/>
          <a:p>
            <a:fld id="{B6811CCF-CEFB-43A5-9887-0EC00DADE567}" type="datetime2">
              <a:rPr lang="en-GB" smtClean="0"/>
              <a:pPr/>
              <a:t>Tuesday, 06 July 2010</a:t>
            </a:fld>
            <a:endParaRPr lang="en-GB"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71775" y="117475"/>
            <a:ext cx="6156325" cy="720725"/>
          </a:xfrm>
        </p:spPr>
        <p:txBody>
          <a:bodyPr/>
          <a:lstStyle/>
          <a:p>
            <a:pPr eaLnBrk="1" hangingPunct="1"/>
            <a:endParaRPr lang="en-US" smtClean="0"/>
          </a:p>
        </p:txBody>
      </p:sp>
      <p:sp>
        <p:nvSpPr>
          <p:cNvPr id="21507" name="Rectangle 3"/>
          <p:cNvSpPr>
            <a:spLocks noGrp="1" noChangeArrowheads="1"/>
          </p:cNvSpPr>
          <p:nvPr>
            <p:ph type="body" idx="1"/>
          </p:nvPr>
        </p:nvSpPr>
        <p:spPr>
          <a:xfrm>
            <a:off x="250825" y="1125538"/>
            <a:ext cx="8424863" cy="5005387"/>
          </a:xfrm>
        </p:spPr>
        <p:txBody>
          <a:bodyPr/>
          <a:lstStyle/>
          <a:p>
            <a:pPr eaLnBrk="1" hangingPunct="1"/>
            <a:r>
              <a:rPr lang="en-US" smtClean="0"/>
              <a:t>Now there is also:</a:t>
            </a:r>
          </a:p>
          <a:p>
            <a:pPr eaLnBrk="1" hangingPunct="1"/>
            <a:r>
              <a:rPr lang="en-GB" smtClean="0"/>
              <a:t>Abrahams, I., &amp; Reiss, M. (2010). Effective practical work in primary science: the role of empathy. </a:t>
            </a:r>
            <a:r>
              <a:rPr lang="en-GB" i="1" smtClean="0"/>
              <a:t>Primary Science</a:t>
            </a:r>
            <a:r>
              <a:rPr lang="en-GB" smtClean="0"/>
              <a:t>, 113, 26-27.</a:t>
            </a:r>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42938" y="285750"/>
            <a:ext cx="7772400" cy="214313"/>
          </a:xfrm>
        </p:spPr>
        <p:txBody>
          <a:bodyPr>
            <a:normAutofit fontScale="90000"/>
          </a:bodyPr>
          <a:lstStyle/>
          <a:p>
            <a:pPr eaLnBrk="1" fontAlgn="auto" hangingPunct="1">
              <a:spcAft>
                <a:spcPts val="0"/>
              </a:spcAft>
              <a:defRPr/>
            </a:pPr>
            <a:endParaRPr lang="en-US" smtClean="0"/>
          </a:p>
        </p:txBody>
      </p:sp>
      <p:sp>
        <p:nvSpPr>
          <p:cNvPr id="5123" name="Rectangle 3"/>
          <p:cNvSpPr>
            <a:spLocks noGrp="1" noChangeArrowheads="1"/>
          </p:cNvSpPr>
          <p:nvPr>
            <p:ph type="subTitle" idx="1"/>
          </p:nvPr>
        </p:nvSpPr>
        <p:spPr>
          <a:xfrm>
            <a:off x="1143000" y="1000125"/>
            <a:ext cx="6934200" cy="5286375"/>
          </a:xfrm>
        </p:spPr>
        <p:txBody>
          <a:bodyPr/>
          <a:lstStyle/>
          <a:p>
            <a:pPr eaLnBrk="1" hangingPunct="1"/>
            <a:r>
              <a:rPr lang="en-GB" sz="3600" smtClean="0"/>
              <a:t>Getting Practical-Improving Practical Work in Science</a:t>
            </a:r>
          </a:p>
          <a:p>
            <a:pPr eaLnBrk="1" hangingPunct="1"/>
            <a:endParaRPr lang="en-GB" sz="3600" smtClean="0"/>
          </a:p>
          <a:p>
            <a:pPr eaLnBrk="1" hangingPunct="1">
              <a:buFont typeface="Arial" charset="0"/>
              <a:buChar char="•"/>
            </a:pPr>
            <a:r>
              <a:rPr lang="en-GB" sz="3600" smtClean="0"/>
              <a:t>£800k DCSF funded project</a:t>
            </a:r>
          </a:p>
          <a:p>
            <a:pPr eaLnBrk="1" hangingPunct="1">
              <a:buFont typeface="Arial" charset="0"/>
              <a:buChar char="•"/>
            </a:pPr>
            <a:r>
              <a:rPr lang="en-GB" sz="3600" smtClean="0"/>
              <a:t>Designed to improve the effectiveness and affective value of practical work</a:t>
            </a:r>
          </a:p>
        </p:txBody>
      </p:sp>
      <p:sp>
        <p:nvSpPr>
          <p:cNvPr id="5124" name="Slide Number Placeholder 3"/>
          <p:cNvSpPr>
            <a:spLocks noGrp="1"/>
          </p:cNvSpPr>
          <p:nvPr>
            <p:ph type="sldNum" sz="quarter" idx="12"/>
          </p:nvPr>
        </p:nvSpPr>
        <p:spPr>
          <a:noFill/>
        </p:spPr>
        <p:txBody>
          <a:bodyPr/>
          <a:lstStyle/>
          <a:p>
            <a:fld id="{A3996E99-EACF-4F80-9516-42745F379D99}" type="slidenum">
              <a:rPr lang="en-GB" smtClean="0"/>
              <a:pPr/>
              <a:t>2</a:t>
            </a:fld>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sz="4800" smtClean="0"/>
              <a:t>Affective value</a:t>
            </a:r>
          </a:p>
        </p:txBody>
      </p:sp>
      <p:sp>
        <p:nvSpPr>
          <p:cNvPr id="22531" name="Rectangle 3"/>
          <p:cNvSpPr>
            <a:spLocks noGrp="1" noChangeArrowheads="1"/>
          </p:cNvSpPr>
          <p:nvPr>
            <p:ph idx="1"/>
          </p:nvPr>
        </p:nvSpPr>
        <p:spPr/>
        <p:txBody>
          <a:bodyPr/>
          <a:lstStyle/>
          <a:p>
            <a:pPr eaLnBrk="1" hangingPunct="1"/>
            <a:r>
              <a:rPr lang="en-GB" smtClean="0"/>
              <a:t>Primary pupils spoke of liking practical work for its own sake </a:t>
            </a:r>
          </a:p>
          <a:p>
            <a:pPr eaLnBrk="1" hangingPunct="1"/>
            <a:r>
              <a:rPr lang="en-GB" smtClean="0"/>
              <a:t>Many secondary pupils claimed to prefer it to writing or doing ‘other’ types of work in science lessons.</a:t>
            </a:r>
          </a:p>
          <a:p>
            <a:pPr eaLnBrk="1" hangingPunct="1"/>
            <a:endParaRPr lang="en-GB" smtClean="0"/>
          </a:p>
        </p:txBody>
      </p:sp>
      <p:sp>
        <p:nvSpPr>
          <p:cNvPr id="22532" name="Slide Number Placeholder 3"/>
          <p:cNvSpPr>
            <a:spLocks noGrp="1"/>
          </p:cNvSpPr>
          <p:nvPr>
            <p:ph type="sldNum" sz="quarter" idx="12"/>
          </p:nvPr>
        </p:nvSpPr>
        <p:spPr>
          <a:noFill/>
        </p:spPr>
        <p:txBody>
          <a:bodyPr/>
          <a:lstStyle/>
          <a:p>
            <a:fld id="{688B3C32-777C-474E-ABC2-EA3607E0C0CC}" type="slidenum">
              <a:rPr lang="en-GB" smtClean="0"/>
              <a:pPr/>
              <a:t>20</a:t>
            </a:fld>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z="4800" smtClean="0"/>
              <a:t>Phase 2</a:t>
            </a:r>
          </a:p>
        </p:txBody>
      </p:sp>
      <p:sp>
        <p:nvSpPr>
          <p:cNvPr id="23555" name="Rectangle 3"/>
          <p:cNvSpPr>
            <a:spLocks noGrp="1" noChangeArrowheads="1"/>
          </p:cNvSpPr>
          <p:nvPr>
            <p:ph idx="1"/>
          </p:nvPr>
        </p:nvSpPr>
        <p:spPr/>
        <p:txBody>
          <a:bodyPr/>
          <a:lstStyle/>
          <a:p>
            <a:pPr eaLnBrk="1" hangingPunct="1"/>
            <a:r>
              <a:rPr lang="en-GB" smtClean="0"/>
              <a:t>It is planned to revisit all schools before the end of 2010 once the training has been completed.</a:t>
            </a:r>
          </a:p>
          <a:p>
            <a:pPr eaLnBrk="1" hangingPunct="1"/>
            <a:endParaRPr lang="en-GB" smtClean="0"/>
          </a:p>
        </p:txBody>
      </p:sp>
      <p:sp>
        <p:nvSpPr>
          <p:cNvPr id="23556" name="Slide Number Placeholder 3"/>
          <p:cNvSpPr>
            <a:spLocks noGrp="1"/>
          </p:cNvSpPr>
          <p:nvPr>
            <p:ph type="sldNum" sz="quarter" idx="12"/>
          </p:nvPr>
        </p:nvSpPr>
        <p:spPr>
          <a:noFill/>
        </p:spPr>
        <p:txBody>
          <a:bodyPr/>
          <a:lstStyle/>
          <a:p>
            <a:fld id="{3CED88ED-F1F1-4E9B-B06F-99D19E9E539D}" type="slidenum">
              <a:rPr lang="en-GB" smtClean="0"/>
              <a:pPr/>
              <a:t>21</a:t>
            </a:fld>
            <a:endParaRPr lang="en-GB"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pPr eaLnBrk="1" hangingPunct="1"/>
            <a:r>
              <a:rPr lang="en-GB" smtClean="0"/>
              <a:t>Impact criteria</a:t>
            </a:r>
          </a:p>
        </p:txBody>
      </p:sp>
      <p:sp>
        <p:nvSpPr>
          <p:cNvPr id="24579" name="Rectangle 3"/>
          <p:cNvSpPr>
            <a:spLocks noGrp="1" noChangeArrowheads="1"/>
          </p:cNvSpPr>
          <p:nvPr>
            <p:ph idx="1"/>
          </p:nvPr>
        </p:nvSpPr>
        <p:spPr/>
        <p:txBody>
          <a:bodyPr/>
          <a:lstStyle/>
          <a:p>
            <a:pPr eaLnBrk="1" hangingPunct="1">
              <a:buFontTx/>
              <a:buNone/>
            </a:pPr>
            <a:r>
              <a:rPr lang="en-GB" smtClean="0"/>
              <a:t>The impact of the study will be evaluated both in terms of the effectiveness model, discussed earlier, and using Guskey’s 5 levels of professional development model.</a:t>
            </a:r>
          </a:p>
          <a:p>
            <a:pPr eaLnBrk="1" hangingPunct="1">
              <a:buFontTx/>
              <a:buNone/>
            </a:pPr>
            <a:endParaRPr lang="en-GB" smtClean="0"/>
          </a:p>
        </p:txBody>
      </p:sp>
      <p:sp>
        <p:nvSpPr>
          <p:cNvPr id="24580" name="Slide Number Placeholder 3"/>
          <p:cNvSpPr>
            <a:spLocks noGrp="1"/>
          </p:cNvSpPr>
          <p:nvPr>
            <p:ph type="sldNum" sz="quarter" idx="12"/>
          </p:nvPr>
        </p:nvSpPr>
        <p:spPr>
          <a:noFill/>
        </p:spPr>
        <p:txBody>
          <a:bodyPr/>
          <a:lstStyle/>
          <a:p>
            <a:fld id="{B9DF85FE-2A5C-4C29-9F34-6247519B5B1D}" type="slidenum">
              <a:rPr lang="en-GB" smtClean="0"/>
              <a:pPr/>
              <a:t>22</a:t>
            </a:fld>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l" eaLnBrk="1" hangingPunct="1"/>
            <a:r>
              <a:rPr lang="en-GB" smtClean="0"/>
              <a:t>Guskey’s 5 levels of development</a:t>
            </a:r>
          </a:p>
        </p:txBody>
      </p:sp>
      <p:sp>
        <p:nvSpPr>
          <p:cNvPr id="25603" name="Content Placeholder 2"/>
          <p:cNvSpPr>
            <a:spLocks noGrp="1"/>
          </p:cNvSpPr>
          <p:nvPr>
            <p:ph idx="1"/>
          </p:nvPr>
        </p:nvSpPr>
        <p:spPr/>
        <p:txBody>
          <a:bodyPr/>
          <a:lstStyle/>
          <a:p>
            <a:pPr marL="514350" indent="-514350" eaLnBrk="1" hangingPunct="1">
              <a:buFont typeface="Arial" charset="0"/>
              <a:buAutoNum type="arabicPeriod"/>
            </a:pPr>
            <a:r>
              <a:rPr lang="en-GB" smtClean="0"/>
              <a:t>Participants’ reflection </a:t>
            </a:r>
          </a:p>
          <a:p>
            <a:pPr marL="514350" indent="-514350" eaLnBrk="1" hangingPunct="1">
              <a:buFont typeface="Arial" charset="0"/>
              <a:buAutoNum type="arabicPeriod"/>
            </a:pPr>
            <a:r>
              <a:rPr lang="en-GB" smtClean="0"/>
              <a:t>Participants’ learning</a:t>
            </a:r>
          </a:p>
          <a:p>
            <a:pPr marL="514350" indent="-514350" eaLnBrk="1" hangingPunct="1">
              <a:buFont typeface="Arial" charset="0"/>
              <a:buAutoNum type="arabicPeriod"/>
            </a:pPr>
            <a:r>
              <a:rPr lang="en-GB" smtClean="0"/>
              <a:t>Organisational change</a:t>
            </a:r>
          </a:p>
          <a:p>
            <a:pPr marL="514350" indent="-514350" eaLnBrk="1" hangingPunct="1">
              <a:buFont typeface="Arial" charset="0"/>
              <a:buAutoNum type="arabicPeriod"/>
            </a:pPr>
            <a:r>
              <a:rPr lang="en-GB" smtClean="0"/>
              <a:t>Participants’ use of new learning</a:t>
            </a:r>
          </a:p>
          <a:p>
            <a:pPr marL="514350" indent="-514350" eaLnBrk="1" hangingPunct="1">
              <a:buFont typeface="Arial" charset="0"/>
              <a:buAutoNum type="arabicPeriod"/>
            </a:pPr>
            <a:r>
              <a:rPr lang="en-GB" smtClean="0"/>
              <a:t>Impact on pupils</a:t>
            </a:r>
          </a:p>
        </p:txBody>
      </p:sp>
      <p:sp>
        <p:nvSpPr>
          <p:cNvPr id="25604" name="Date Placeholder 3"/>
          <p:cNvSpPr>
            <a:spLocks noGrp="1"/>
          </p:cNvSpPr>
          <p:nvPr>
            <p:ph type="dt" sz="quarter" idx="10"/>
          </p:nvPr>
        </p:nvSpPr>
        <p:spPr>
          <a:noFill/>
        </p:spPr>
        <p:txBody>
          <a:bodyPr/>
          <a:lstStyle/>
          <a:p>
            <a:fld id="{98743E5C-8E64-4A52-9605-A7E32A57298A}" type="datetime2">
              <a:rPr lang="en-GB" smtClean="0"/>
              <a:pPr/>
              <a:t>Tuesday, 06 July 2010</a:t>
            </a:fld>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Evidence found/expected</a:t>
            </a:r>
          </a:p>
        </p:txBody>
      </p:sp>
      <p:sp>
        <p:nvSpPr>
          <p:cNvPr id="26627" name="Content Placeholder 2"/>
          <p:cNvSpPr>
            <a:spLocks noGrp="1"/>
          </p:cNvSpPr>
          <p:nvPr>
            <p:ph idx="1"/>
          </p:nvPr>
        </p:nvSpPr>
        <p:spPr/>
        <p:txBody>
          <a:bodyPr/>
          <a:lstStyle/>
          <a:p>
            <a:r>
              <a:rPr lang="en-GB" smtClean="0"/>
              <a:t>Evidence of Levels 1-2 has already been found</a:t>
            </a:r>
          </a:p>
          <a:p>
            <a:r>
              <a:rPr lang="en-GB" smtClean="0"/>
              <a:t>Evidence of Level 4 ‘Participants’ use of new learning’ considered to be highly probable given the training and the fact that they are expecting to be observed</a:t>
            </a:r>
          </a:p>
          <a:p>
            <a:r>
              <a:rPr lang="en-GB" smtClean="0"/>
              <a:t>Evidence of Level 3 ‘Organisational change’</a:t>
            </a:r>
          </a:p>
          <a:p>
            <a:pPr>
              <a:buFont typeface="Wingdings" pitchFamily="2" charset="2"/>
              <a:buNone/>
            </a:pPr>
            <a:r>
              <a:rPr lang="en-GB" smtClean="0"/>
              <a:t>   possible but considered less probable </a:t>
            </a:r>
          </a:p>
          <a:p>
            <a:r>
              <a:rPr lang="en-GB" smtClean="0"/>
              <a:t>Evidence of Level 5 ‘Impact on students’?</a:t>
            </a:r>
          </a:p>
          <a:p>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endParaRPr lang="en-US" smtClean="0"/>
          </a:p>
        </p:txBody>
      </p:sp>
      <p:sp>
        <p:nvSpPr>
          <p:cNvPr id="27651" name="Content Placeholder 2"/>
          <p:cNvSpPr>
            <a:spLocks noGrp="1"/>
          </p:cNvSpPr>
          <p:nvPr>
            <p:ph idx="1"/>
          </p:nvPr>
        </p:nvSpPr>
        <p:spPr/>
        <p:txBody>
          <a:bodyPr/>
          <a:lstStyle/>
          <a:p>
            <a:r>
              <a:rPr lang="en-GB" smtClean="0"/>
              <a:t>Thank you</a:t>
            </a:r>
          </a:p>
        </p:txBody>
      </p:sp>
      <p:sp>
        <p:nvSpPr>
          <p:cNvPr id="27652" name="Date Placeholder 3"/>
          <p:cNvSpPr>
            <a:spLocks noGrp="1"/>
          </p:cNvSpPr>
          <p:nvPr>
            <p:ph type="dt" sz="quarter" idx="10"/>
          </p:nvPr>
        </p:nvSpPr>
        <p:spPr>
          <a:noFill/>
        </p:spPr>
        <p:txBody>
          <a:bodyPr/>
          <a:lstStyle/>
          <a:p>
            <a:fld id="{CA3E723E-FA41-48D4-8AE0-86F86458941C}" type="datetime2">
              <a:rPr lang="en-GB" smtClean="0"/>
              <a:pPr/>
              <a:t>Tuesday, 06 July 2010</a:t>
            </a:fld>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42938" y="285750"/>
            <a:ext cx="7772400" cy="214313"/>
          </a:xfrm>
        </p:spPr>
        <p:txBody>
          <a:bodyPr>
            <a:normAutofit fontScale="90000"/>
          </a:bodyPr>
          <a:lstStyle/>
          <a:p>
            <a:pPr eaLnBrk="1" fontAlgn="auto" hangingPunct="1">
              <a:spcAft>
                <a:spcPts val="0"/>
              </a:spcAft>
              <a:defRPr/>
            </a:pPr>
            <a:endParaRPr lang="en-US" smtClean="0"/>
          </a:p>
        </p:txBody>
      </p:sp>
      <p:sp>
        <p:nvSpPr>
          <p:cNvPr id="6147" name="Rectangle 3"/>
          <p:cNvSpPr>
            <a:spLocks noGrp="1" noChangeArrowheads="1"/>
          </p:cNvSpPr>
          <p:nvPr>
            <p:ph type="subTitle" idx="1"/>
          </p:nvPr>
        </p:nvSpPr>
        <p:spPr>
          <a:xfrm>
            <a:off x="642938" y="857250"/>
            <a:ext cx="7786687" cy="5429250"/>
          </a:xfrm>
        </p:spPr>
        <p:txBody>
          <a:bodyPr/>
          <a:lstStyle/>
          <a:p>
            <a:pPr eaLnBrk="1" hangingPunct="1"/>
            <a:endParaRPr lang="en-GB" sz="3600" smtClean="0"/>
          </a:p>
          <a:p>
            <a:pPr eaLnBrk="1" hangingPunct="1"/>
            <a:r>
              <a:rPr lang="en-GB" sz="3600" smtClean="0"/>
              <a:t>Methodology</a:t>
            </a:r>
          </a:p>
          <a:p>
            <a:pPr eaLnBrk="1" hangingPunct="1"/>
            <a:endParaRPr lang="en-GB" sz="3600" smtClean="0"/>
          </a:p>
          <a:p>
            <a:pPr eaLnBrk="1" hangingPunct="1">
              <a:buFont typeface="Arial" charset="0"/>
              <a:buChar char="•"/>
            </a:pPr>
            <a:r>
              <a:rPr lang="en-GB" sz="3600" smtClean="0"/>
              <a:t>A condensed fieldwork strategy </a:t>
            </a:r>
          </a:p>
          <a:p>
            <a:pPr eaLnBrk="1" hangingPunct="1">
              <a:buFont typeface="Arial" charset="0"/>
              <a:buChar char="•"/>
            </a:pPr>
            <a:r>
              <a:rPr lang="en-GB" sz="3600" smtClean="0"/>
              <a:t>Tape-recorded interviews </a:t>
            </a:r>
          </a:p>
          <a:p>
            <a:pPr eaLnBrk="1" hangingPunct="1">
              <a:buFont typeface="Arial" charset="0"/>
              <a:buChar char="•"/>
            </a:pPr>
            <a:r>
              <a:rPr lang="en-GB" sz="3600" smtClean="0"/>
              <a:t>Observational field notes</a:t>
            </a:r>
          </a:p>
          <a:p>
            <a:pPr eaLnBrk="1" hangingPunct="1"/>
            <a:endParaRPr lang="en-GB" sz="3600" smtClean="0"/>
          </a:p>
        </p:txBody>
      </p:sp>
      <p:sp>
        <p:nvSpPr>
          <p:cNvPr id="6148" name="Slide Number Placeholder 3"/>
          <p:cNvSpPr>
            <a:spLocks noGrp="1"/>
          </p:cNvSpPr>
          <p:nvPr>
            <p:ph type="sldNum" sz="quarter" idx="12"/>
          </p:nvPr>
        </p:nvSpPr>
        <p:spPr>
          <a:noFill/>
        </p:spPr>
        <p:txBody>
          <a:bodyPr/>
          <a:lstStyle/>
          <a:p>
            <a:fld id="{B9A8BD2E-B1A8-4494-BABC-9479A5278BF5}" type="slidenum">
              <a:rPr lang="en-GB" smtClean="0"/>
              <a:pPr/>
              <a:t>3</a:t>
            </a:fld>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eaLnBrk="1" hangingPunct="1"/>
            <a:r>
              <a:rPr lang="en-GB" smtClean="0"/>
              <a:t>Sample </a:t>
            </a:r>
          </a:p>
        </p:txBody>
      </p:sp>
      <p:sp>
        <p:nvSpPr>
          <p:cNvPr id="7171" name="Content Placeholder 2"/>
          <p:cNvSpPr>
            <a:spLocks noGrp="1"/>
          </p:cNvSpPr>
          <p:nvPr>
            <p:ph idx="1"/>
          </p:nvPr>
        </p:nvSpPr>
        <p:spPr/>
        <p:txBody>
          <a:bodyPr/>
          <a:lstStyle/>
          <a:p>
            <a:pPr eaLnBrk="1" hangingPunct="1"/>
            <a:r>
              <a:rPr lang="en-GB" smtClean="0"/>
              <a:t>30 schools – 20 secondary and 10 primary</a:t>
            </a:r>
          </a:p>
          <a:p>
            <a:pPr eaLnBrk="1" hangingPunct="1"/>
            <a:r>
              <a:rPr lang="en-GB" smtClean="0"/>
              <a:t>1</a:t>
            </a:r>
            <a:r>
              <a:rPr lang="en-GB" baseline="30000" smtClean="0"/>
              <a:t>st</a:t>
            </a:r>
            <a:r>
              <a:rPr lang="en-GB" smtClean="0"/>
              <a:t> Round of observations completed end of March 2010</a:t>
            </a:r>
          </a:p>
          <a:p>
            <a:pPr eaLnBrk="1" hangingPunct="1"/>
            <a:r>
              <a:rPr lang="en-GB" smtClean="0"/>
              <a:t>2</a:t>
            </a:r>
            <a:r>
              <a:rPr lang="en-GB" baseline="30000" smtClean="0"/>
              <a:t>nd</a:t>
            </a:r>
            <a:r>
              <a:rPr lang="en-GB" smtClean="0"/>
              <a:t> Round of observations to all 30 schools scheduled to start September 2010</a:t>
            </a:r>
          </a:p>
          <a:p>
            <a:pPr eaLnBrk="1" hangingPunct="1"/>
            <a:endParaRPr lang="en-GB" smtClean="0"/>
          </a:p>
          <a:p>
            <a:pPr eaLnBrk="1" hangingPunct="1"/>
            <a:endParaRPr lang="en-GB" smtClean="0"/>
          </a:p>
        </p:txBody>
      </p:sp>
      <p:sp>
        <p:nvSpPr>
          <p:cNvPr id="7172" name="Slide Number Placeholder 3"/>
          <p:cNvSpPr>
            <a:spLocks noGrp="1"/>
          </p:cNvSpPr>
          <p:nvPr>
            <p:ph type="sldNum" sz="quarter" idx="12"/>
          </p:nvPr>
        </p:nvSpPr>
        <p:spPr>
          <a:noFill/>
        </p:spPr>
        <p:txBody>
          <a:bodyPr/>
          <a:lstStyle/>
          <a:p>
            <a:fld id="{AAF02974-7EAD-4D53-8AF6-2D1004B4C00A}" type="slidenum">
              <a:rPr lang="en-GB" smtClean="0"/>
              <a:pPr/>
              <a:t>4</a:t>
            </a:fld>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idx="4294967295"/>
          </p:nvPr>
        </p:nvSpPr>
        <p:spPr>
          <a:xfrm>
            <a:off x="0" y="908050"/>
            <a:ext cx="7772400" cy="5340350"/>
          </a:xfrm>
        </p:spPr>
        <p:txBody>
          <a:bodyPr/>
          <a:lstStyle/>
          <a:p>
            <a:pPr eaLnBrk="1" hangingPunct="1"/>
            <a:r>
              <a:rPr lang="en-GB" b="1" u="sng" smtClean="0"/>
              <a:t>A model of the process of design and evaluation of a practical task (from Millar et al)</a:t>
            </a:r>
            <a:br>
              <a:rPr lang="en-GB" b="1" u="sng" smtClean="0"/>
            </a:br>
            <a:endParaRPr lang="en-GB" b="1" u="sng" smtClean="0"/>
          </a:p>
        </p:txBody>
      </p:sp>
      <p:graphicFrame>
        <p:nvGraphicFramePr>
          <p:cNvPr id="1026" name="Object 2"/>
          <p:cNvGraphicFramePr>
            <a:graphicFrameLocks noChangeAspect="1"/>
          </p:cNvGraphicFramePr>
          <p:nvPr/>
        </p:nvGraphicFramePr>
        <p:xfrm>
          <a:off x="0" y="1214438"/>
          <a:ext cx="9144000" cy="5143500"/>
        </p:xfrm>
        <a:graphic>
          <a:graphicData uri="http://schemas.openxmlformats.org/presentationml/2006/ole">
            <p:oleObj spid="_x0000_s1026" name="Slide" r:id="rId3" imgW="2603520" imgH="1952640" progId="PowerPoint.Slide.8">
              <p:embed/>
            </p:oleObj>
          </a:graphicData>
        </a:graphic>
      </p:graphicFrame>
      <p:sp>
        <p:nvSpPr>
          <p:cNvPr id="1028" name="Slide Number Placeholder 3"/>
          <p:cNvSpPr>
            <a:spLocks noGrp="1"/>
          </p:cNvSpPr>
          <p:nvPr>
            <p:ph type="sldNum" sz="quarter" idx="12"/>
          </p:nvPr>
        </p:nvSpPr>
        <p:spPr>
          <a:noFill/>
        </p:spPr>
        <p:txBody>
          <a:bodyPr/>
          <a:lstStyle/>
          <a:p>
            <a:fld id="{4CF979CC-584E-43D9-BC1C-B34A92E804D8}" type="slidenum">
              <a:rPr lang="en-GB" smtClean="0"/>
              <a:pPr/>
              <a:t>5</a:t>
            </a:fld>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nvGrpSpPr>
        <p:grpSpPr bwMode="auto">
          <a:xfrm>
            <a:off x="539750" y="1628775"/>
            <a:ext cx="8208963" cy="4537075"/>
            <a:chOff x="-3" y="985"/>
            <a:chExt cx="3672" cy="2348"/>
          </a:xfrm>
        </p:grpSpPr>
        <p:grpSp>
          <p:nvGrpSpPr>
            <p:cNvPr id="8197" name="Group 3"/>
            <p:cNvGrpSpPr>
              <a:grpSpLocks/>
            </p:cNvGrpSpPr>
            <p:nvPr/>
          </p:nvGrpSpPr>
          <p:grpSpPr bwMode="auto">
            <a:xfrm>
              <a:off x="0" y="988"/>
              <a:ext cx="3666" cy="2342"/>
              <a:chOff x="0" y="988"/>
              <a:chExt cx="3666" cy="2342"/>
            </a:xfrm>
          </p:grpSpPr>
          <p:grpSp>
            <p:nvGrpSpPr>
              <p:cNvPr id="8199" name="Group 4"/>
              <p:cNvGrpSpPr>
                <a:grpSpLocks/>
              </p:cNvGrpSpPr>
              <p:nvPr/>
            </p:nvGrpSpPr>
            <p:grpSpPr bwMode="auto">
              <a:xfrm>
                <a:off x="0" y="988"/>
                <a:ext cx="1222" cy="576"/>
                <a:chOff x="0" y="988"/>
                <a:chExt cx="1222" cy="576"/>
              </a:xfrm>
            </p:grpSpPr>
            <p:sp>
              <p:nvSpPr>
                <p:cNvPr id="8224" name="Rectangle 5"/>
                <p:cNvSpPr>
                  <a:spLocks noChangeArrowheads="1"/>
                </p:cNvSpPr>
                <p:nvPr/>
              </p:nvSpPr>
              <p:spPr bwMode="auto">
                <a:xfrm>
                  <a:off x="43" y="988"/>
                  <a:ext cx="1136" cy="576"/>
                </a:xfrm>
                <a:prstGeom prst="rect">
                  <a:avLst/>
                </a:prstGeom>
                <a:noFill/>
                <a:ln w="9525">
                  <a:noFill/>
                  <a:miter lim="800000"/>
                  <a:headEnd/>
                  <a:tailEnd/>
                </a:ln>
              </p:spPr>
              <p:txBody>
                <a:bodyPr/>
                <a:lstStyle/>
                <a:p>
                  <a:pPr algn="just"/>
                  <a:r>
                    <a:rPr lang="en-GB" b="1">
                      <a:cs typeface="Times New Roman" pitchFamily="18" charset="0"/>
                    </a:rPr>
                    <a:t>Intended outcomes</a:t>
                  </a:r>
                  <a:endParaRPr lang="en-GB">
                    <a:cs typeface="Times New Roman" pitchFamily="18" charset="0"/>
                  </a:endParaRPr>
                </a:p>
                <a:p>
                  <a:pPr algn="just" eaLnBrk="0" hangingPunct="0"/>
                  <a:endParaRPr lang="en-GB"/>
                </a:p>
              </p:txBody>
            </p:sp>
            <p:sp>
              <p:nvSpPr>
                <p:cNvPr id="8225" name="Rectangle 6"/>
                <p:cNvSpPr>
                  <a:spLocks noChangeArrowheads="1"/>
                </p:cNvSpPr>
                <p:nvPr/>
              </p:nvSpPr>
              <p:spPr bwMode="auto">
                <a:xfrm>
                  <a:off x="0" y="988"/>
                  <a:ext cx="1222" cy="576"/>
                </a:xfrm>
                <a:prstGeom prst="rect">
                  <a:avLst/>
                </a:prstGeom>
                <a:noFill/>
                <a:ln w="7">
                  <a:solidFill>
                    <a:srgbClr val="A0A0A0"/>
                  </a:solidFill>
                  <a:miter lim="800000"/>
                  <a:headEnd/>
                  <a:tailEnd/>
                </a:ln>
              </p:spPr>
              <p:txBody>
                <a:bodyPr/>
                <a:lstStyle/>
                <a:p>
                  <a:endParaRPr lang="en-US"/>
                </a:p>
              </p:txBody>
            </p:sp>
          </p:grpSp>
          <p:grpSp>
            <p:nvGrpSpPr>
              <p:cNvPr id="8200" name="Group 7"/>
              <p:cNvGrpSpPr>
                <a:grpSpLocks/>
              </p:cNvGrpSpPr>
              <p:nvPr/>
            </p:nvGrpSpPr>
            <p:grpSpPr bwMode="auto">
              <a:xfrm>
                <a:off x="1222" y="988"/>
                <a:ext cx="1222" cy="576"/>
                <a:chOff x="1222" y="988"/>
                <a:chExt cx="1222" cy="576"/>
              </a:xfrm>
            </p:grpSpPr>
            <p:sp>
              <p:nvSpPr>
                <p:cNvPr id="8222" name="Rectangle 8"/>
                <p:cNvSpPr>
                  <a:spLocks noChangeArrowheads="1"/>
                </p:cNvSpPr>
                <p:nvPr/>
              </p:nvSpPr>
              <p:spPr bwMode="auto">
                <a:xfrm>
                  <a:off x="1265" y="988"/>
                  <a:ext cx="1136" cy="576"/>
                </a:xfrm>
                <a:prstGeom prst="rect">
                  <a:avLst/>
                </a:prstGeom>
                <a:noFill/>
                <a:ln w="9525">
                  <a:noFill/>
                  <a:miter lim="800000"/>
                  <a:headEnd/>
                  <a:tailEnd/>
                </a:ln>
              </p:spPr>
              <p:txBody>
                <a:bodyPr/>
                <a:lstStyle/>
                <a:p>
                  <a:pPr algn="ctr"/>
                  <a:r>
                    <a:rPr lang="en-GB" b="1">
                      <a:cs typeface="Times New Roman" pitchFamily="18" charset="0"/>
                    </a:rPr>
                    <a:t>in the domain of observable objects</a:t>
                  </a:r>
                  <a:endParaRPr lang="en-GB">
                    <a:cs typeface="Times New Roman" pitchFamily="18" charset="0"/>
                  </a:endParaRPr>
                </a:p>
                <a:p>
                  <a:pPr algn="ctr" eaLnBrk="0" hangingPunct="0"/>
                  <a:r>
                    <a:rPr lang="en-GB" b="1">
                      <a:cs typeface="Times New Roman" pitchFamily="18" charset="0"/>
                    </a:rPr>
                    <a:t>(Domain o)</a:t>
                  </a:r>
                  <a:endParaRPr lang="en-GB">
                    <a:cs typeface="Times New Roman" pitchFamily="18" charset="0"/>
                  </a:endParaRPr>
                </a:p>
                <a:p>
                  <a:pPr algn="ctr" eaLnBrk="0" hangingPunct="0"/>
                  <a:endParaRPr lang="en-GB"/>
                </a:p>
              </p:txBody>
            </p:sp>
            <p:sp>
              <p:nvSpPr>
                <p:cNvPr id="8223" name="Rectangle 9"/>
                <p:cNvSpPr>
                  <a:spLocks noChangeArrowheads="1"/>
                </p:cNvSpPr>
                <p:nvPr/>
              </p:nvSpPr>
              <p:spPr bwMode="auto">
                <a:xfrm>
                  <a:off x="1222" y="988"/>
                  <a:ext cx="1222" cy="576"/>
                </a:xfrm>
                <a:prstGeom prst="rect">
                  <a:avLst/>
                </a:prstGeom>
                <a:noFill/>
                <a:ln w="7">
                  <a:solidFill>
                    <a:srgbClr val="A0A0A0"/>
                  </a:solidFill>
                  <a:miter lim="800000"/>
                  <a:headEnd/>
                  <a:tailEnd/>
                </a:ln>
              </p:spPr>
              <p:txBody>
                <a:bodyPr/>
                <a:lstStyle/>
                <a:p>
                  <a:endParaRPr lang="en-US"/>
                </a:p>
              </p:txBody>
            </p:sp>
          </p:grpSp>
          <p:grpSp>
            <p:nvGrpSpPr>
              <p:cNvPr id="8201" name="Group 10"/>
              <p:cNvGrpSpPr>
                <a:grpSpLocks/>
              </p:cNvGrpSpPr>
              <p:nvPr/>
            </p:nvGrpSpPr>
            <p:grpSpPr bwMode="auto">
              <a:xfrm>
                <a:off x="2444" y="988"/>
                <a:ext cx="1222" cy="576"/>
                <a:chOff x="2444" y="988"/>
                <a:chExt cx="1222" cy="576"/>
              </a:xfrm>
            </p:grpSpPr>
            <p:sp>
              <p:nvSpPr>
                <p:cNvPr id="8220" name="Rectangle 11"/>
                <p:cNvSpPr>
                  <a:spLocks noChangeArrowheads="1"/>
                </p:cNvSpPr>
                <p:nvPr/>
              </p:nvSpPr>
              <p:spPr bwMode="auto">
                <a:xfrm>
                  <a:off x="2487" y="988"/>
                  <a:ext cx="1136" cy="576"/>
                </a:xfrm>
                <a:prstGeom prst="rect">
                  <a:avLst/>
                </a:prstGeom>
                <a:noFill/>
                <a:ln w="9525">
                  <a:noFill/>
                  <a:miter lim="800000"/>
                  <a:headEnd/>
                  <a:tailEnd/>
                </a:ln>
              </p:spPr>
              <p:txBody>
                <a:bodyPr/>
                <a:lstStyle/>
                <a:p>
                  <a:pPr algn="ctr"/>
                  <a:r>
                    <a:rPr lang="en-GB" b="1">
                      <a:cs typeface="Times New Roman" pitchFamily="18" charset="0"/>
                    </a:rPr>
                    <a:t>in the domain of </a:t>
                  </a:r>
                  <a:endParaRPr lang="en-GB">
                    <a:cs typeface="Times New Roman" pitchFamily="18" charset="0"/>
                  </a:endParaRPr>
                </a:p>
                <a:p>
                  <a:pPr algn="ctr" eaLnBrk="0" hangingPunct="0"/>
                  <a:r>
                    <a:rPr lang="en-GB" b="1">
                      <a:cs typeface="Times New Roman" pitchFamily="18" charset="0"/>
                    </a:rPr>
                    <a:t> ideas</a:t>
                  </a:r>
                  <a:endParaRPr lang="en-GB">
                    <a:cs typeface="Times New Roman" pitchFamily="18" charset="0"/>
                  </a:endParaRPr>
                </a:p>
                <a:p>
                  <a:pPr algn="ctr" eaLnBrk="0" hangingPunct="0"/>
                  <a:r>
                    <a:rPr lang="en-GB" b="1">
                      <a:cs typeface="Times New Roman" pitchFamily="18" charset="0"/>
                    </a:rPr>
                    <a:t>(Domain i)</a:t>
                  </a:r>
                  <a:endParaRPr lang="en-GB">
                    <a:cs typeface="Times New Roman" pitchFamily="18" charset="0"/>
                  </a:endParaRPr>
                </a:p>
                <a:p>
                  <a:pPr algn="ctr" eaLnBrk="0" hangingPunct="0"/>
                  <a:endParaRPr lang="en-GB"/>
                </a:p>
              </p:txBody>
            </p:sp>
            <p:sp>
              <p:nvSpPr>
                <p:cNvPr id="8221" name="Rectangle 12"/>
                <p:cNvSpPr>
                  <a:spLocks noChangeArrowheads="1"/>
                </p:cNvSpPr>
                <p:nvPr/>
              </p:nvSpPr>
              <p:spPr bwMode="auto">
                <a:xfrm>
                  <a:off x="2444" y="988"/>
                  <a:ext cx="1222" cy="576"/>
                </a:xfrm>
                <a:prstGeom prst="rect">
                  <a:avLst/>
                </a:prstGeom>
                <a:noFill/>
                <a:ln w="7">
                  <a:solidFill>
                    <a:srgbClr val="A0A0A0"/>
                  </a:solidFill>
                  <a:miter lim="800000"/>
                  <a:headEnd/>
                  <a:tailEnd/>
                </a:ln>
              </p:spPr>
              <p:txBody>
                <a:bodyPr/>
                <a:lstStyle/>
                <a:p>
                  <a:endParaRPr lang="en-US"/>
                </a:p>
              </p:txBody>
            </p:sp>
          </p:grpSp>
          <p:grpSp>
            <p:nvGrpSpPr>
              <p:cNvPr id="8202" name="Group 13"/>
              <p:cNvGrpSpPr>
                <a:grpSpLocks/>
              </p:cNvGrpSpPr>
              <p:nvPr/>
            </p:nvGrpSpPr>
            <p:grpSpPr bwMode="auto">
              <a:xfrm>
                <a:off x="0" y="1564"/>
                <a:ext cx="1222" cy="883"/>
                <a:chOff x="0" y="1564"/>
                <a:chExt cx="1222" cy="883"/>
              </a:xfrm>
            </p:grpSpPr>
            <p:sp>
              <p:nvSpPr>
                <p:cNvPr id="8218" name="Rectangle 14"/>
                <p:cNvSpPr>
                  <a:spLocks noChangeArrowheads="1"/>
                </p:cNvSpPr>
                <p:nvPr/>
              </p:nvSpPr>
              <p:spPr bwMode="auto">
                <a:xfrm>
                  <a:off x="43" y="1564"/>
                  <a:ext cx="1136" cy="883"/>
                </a:xfrm>
                <a:prstGeom prst="rect">
                  <a:avLst/>
                </a:prstGeom>
                <a:noFill/>
                <a:ln w="9525">
                  <a:noFill/>
                  <a:miter lim="800000"/>
                  <a:headEnd/>
                  <a:tailEnd/>
                </a:ln>
              </p:spPr>
              <p:txBody>
                <a:bodyPr/>
                <a:lstStyle/>
                <a:p>
                  <a:r>
                    <a:rPr lang="en-GB" b="1">
                      <a:cs typeface="Times New Roman" pitchFamily="18" charset="0"/>
                    </a:rPr>
                    <a:t>at level 1 </a:t>
                  </a:r>
                  <a:endParaRPr lang="en-GB">
                    <a:cs typeface="Times New Roman" pitchFamily="18" charset="0"/>
                  </a:endParaRPr>
                </a:p>
                <a:p>
                  <a:pPr eaLnBrk="0" hangingPunct="0"/>
                  <a:r>
                    <a:rPr lang="en-GB" b="1">
                      <a:cs typeface="Times New Roman" pitchFamily="18" charset="0"/>
                    </a:rPr>
                    <a:t>(what the pupils do)</a:t>
                  </a:r>
                  <a:endParaRPr lang="en-GB">
                    <a:cs typeface="Times New Roman" pitchFamily="18" charset="0"/>
                  </a:endParaRPr>
                </a:p>
                <a:p>
                  <a:pPr algn="just" eaLnBrk="0" hangingPunct="0"/>
                  <a:endParaRPr lang="en-GB"/>
                </a:p>
              </p:txBody>
            </p:sp>
            <p:sp>
              <p:nvSpPr>
                <p:cNvPr id="8219" name="Rectangle 15"/>
                <p:cNvSpPr>
                  <a:spLocks noChangeArrowheads="1"/>
                </p:cNvSpPr>
                <p:nvPr/>
              </p:nvSpPr>
              <p:spPr bwMode="auto">
                <a:xfrm>
                  <a:off x="0" y="1564"/>
                  <a:ext cx="1222" cy="883"/>
                </a:xfrm>
                <a:prstGeom prst="rect">
                  <a:avLst/>
                </a:prstGeom>
                <a:noFill/>
                <a:ln w="7">
                  <a:solidFill>
                    <a:srgbClr val="A0A0A0"/>
                  </a:solidFill>
                  <a:miter lim="800000"/>
                  <a:headEnd/>
                  <a:tailEnd/>
                </a:ln>
              </p:spPr>
              <p:txBody>
                <a:bodyPr/>
                <a:lstStyle/>
                <a:p>
                  <a:endParaRPr lang="en-US"/>
                </a:p>
              </p:txBody>
            </p:sp>
          </p:grpSp>
          <p:grpSp>
            <p:nvGrpSpPr>
              <p:cNvPr id="8203" name="Group 16"/>
              <p:cNvGrpSpPr>
                <a:grpSpLocks/>
              </p:cNvGrpSpPr>
              <p:nvPr/>
            </p:nvGrpSpPr>
            <p:grpSpPr bwMode="auto">
              <a:xfrm>
                <a:off x="1222" y="1564"/>
                <a:ext cx="1222" cy="883"/>
                <a:chOff x="1222" y="1564"/>
                <a:chExt cx="1222" cy="883"/>
              </a:xfrm>
            </p:grpSpPr>
            <p:sp>
              <p:nvSpPr>
                <p:cNvPr id="8216" name="Rectangle 17"/>
                <p:cNvSpPr>
                  <a:spLocks noChangeArrowheads="1"/>
                </p:cNvSpPr>
                <p:nvPr/>
              </p:nvSpPr>
              <p:spPr bwMode="auto">
                <a:xfrm>
                  <a:off x="1265" y="1564"/>
                  <a:ext cx="1136" cy="883"/>
                </a:xfrm>
                <a:prstGeom prst="rect">
                  <a:avLst/>
                </a:prstGeom>
                <a:noFill/>
                <a:ln w="9525">
                  <a:noFill/>
                  <a:miter lim="800000"/>
                  <a:headEnd/>
                  <a:tailEnd/>
                </a:ln>
              </p:spPr>
              <p:txBody>
                <a:bodyPr/>
                <a:lstStyle/>
                <a:p>
                  <a:r>
                    <a:rPr lang="en-GB" sz="1800" b="1">
                      <a:cs typeface="Times New Roman" pitchFamily="18" charset="0"/>
                    </a:rPr>
                    <a:t>Pupils operate equipment in a way that generates the phenomenon that the teacher intended.</a:t>
                  </a:r>
                  <a:endParaRPr lang="en-GB" sz="1800">
                    <a:cs typeface="Times New Roman" pitchFamily="18" charset="0"/>
                  </a:endParaRPr>
                </a:p>
                <a:p>
                  <a:pPr eaLnBrk="0" hangingPunct="0"/>
                  <a:endParaRPr lang="en-GB" sz="1800"/>
                </a:p>
              </p:txBody>
            </p:sp>
            <p:sp>
              <p:nvSpPr>
                <p:cNvPr id="8217" name="Rectangle 18"/>
                <p:cNvSpPr>
                  <a:spLocks noChangeArrowheads="1"/>
                </p:cNvSpPr>
                <p:nvPr/>
              </p:nvSpPr>
              <p:spPr bwMode="auto">
                <a:xfrm>
                  <a:off x="1222" y="1564"/>
                  <a:ext cx="1222" cy="883"/>
                </a:xfrm>
                <a:prstGeom prst="rect">
                  <a:avLst/>
                </a:prstGeom>
                <a:noFill/>
                <a:ln w="7">
                  <a:solidFill>
                    <a:srgbClr val="A0A0A0"/>
                  </a:solidFill>
                  <a:miter lim="800000"/>
                  <a:headEnd/>
                  <a:tailEnd/>
                </a:ln>
              </p:spPr>
              <p:txBody>
                <a:bodyPr/>
                <a:lstStyle/>
                <a:p>
                  <a:endParaRPr lang="en-US"/>
                </a:p>
              </p:txBody>
            </p:sp>
          </p:grpSp>
          <p:grpSp>
            <p:nvGrpSpPr>
              <p:cNvPr id="8204" name="Group 19"/>
              <p:cNvGrpSpPr>
                <a:grpSpLocks/>
              </p:cNvGrpSpPr>
              <p:nvPr/>
            </p:nvGrpSpPr>
            <p:grpSpPr bwMode="auto">
              <a:xfrm>
                <a:off x="2444" y="1564"/>
                <a:ext cx="1222" cy="883"/>
                <a:chOff x="2444" y="1564"/>
                <a:chExt cx="1222" cy="883"/>
              </a:xfrm>
            </p:grpSpPr>
            <p:sp>
              <p:nvSpPr>
                <p:cNvPr id="8214" name="Rectangle 20"/>
                <p:cNvSpPr>
                  <a:spLocks noChangeArrowheads="1"/>
                </p:cNvSpPr>
                <p:nvPr/>
              </p:nvSpPr>
              <p:spPr bwMode="auto">
                <a:xfrm>
                  <a:off x="2487" y="1564"/>
                  <a:ext cx="1136" cy="883"/>
                </a:xfrm>
                <a:prstGeom prst="rect">
                  <a:avLst/>
                </a:prstGeom>
                <a:noFill/>
                <a:ln w="9525">
                  <a:noFill/>
                  <a:miter lim="800000"/>
                  <a:headEnd/>
                  <a:tailEnd/>
                </a:ln>
              </p:spPr>
              <p:txBody>
                <a:bodyPr/>
                <a:lstStyle/>
                <a:p>
                  <a:r>
                    <a:rPr lang="en-GB" sz="1800" b="1">
                      <a:cs typeface="Times New Roman" pitchFamily="18" charset="0"/>
                    </a:rPr>
                    <a:t>Pupils talk about the task and phenomenon using scientific ideas and terminology teacher intended</a:t>
                  </a:r>
                  <a:r>
                    <a:rPr lang="en-GB" sz="1800" b="1" i="1">
                      <a:cs typeface="Times New Roman" pitchFamily="18" charset="0"/>
                    </a:rPr>
                    <a:t>.</a:t>
                  </a:r>
                  <a:endParaRPr lang="en-GB" sz="1800">
                    <a:cs typeface="Times New Roman" pitchFamily="18" charset="0"/>
                  </a:endParaRPr>
                </a:p>
                <a:p>
                  <a:pPr eaLnBrk="0" hangingPunct="0"/>
                  <a:r>
                    <a:rPr lang="en-GB" sz="1400">
                      <a:cs typeface="Times New Roman" pitchFamily="18" charset="0"/>
                    </a:rPr>
                    <a:t> </a:t>
                  </a:r>
                </a:p>
                <a:p>
                  <a:pPr eaLnBrk="0" hangingPunct="0"/>
                  <a:endParaRPr lang="en-GB" sz="1400"/>
                </a:p>
              </p:txBody>
            </p:sp>
            <p:sp>
              <p:nvSpPr>
                <p:cNvPr id="8215" name="Rectangle 21"/>
                <p:cNvSpPr>
                  <a:spLocks noChangeArrowheads="1"/>
                </p:cNvSpPr>
                <p:nvPr/>
              </p:nvSpPr>
              <p:spPr bwMode="auto">
                <a:xfrm>
                  <a:off x="2444" y="1564"/>
                  <a:ext cx="1222" cy="883"/>
                </a:xfrm>
                <a:prstGeom prst="rect">
                  <a:avLst/>
                </a:prstGeom>
                <a:noFill/>
                <a:ln w="7">
                  <a:solidFill>
                    <a:srgbClr val="A0A0A0"/>
                  </a:solidFill>
                  <a:miter lim="800000"/>
                  <a:headEnd/>
                  <a:tailEnd/>
                </a:ln>
              </p:spPr>
              <p:txBody>
                <a:bodyPr/>
                <a:lstStyle/>
                <a:p>
                  <a:endParaRPr lang="en-US"/>
                </a:p>
              </p:txBody>
            </p:sp>
          </p:grpSp>
          <p:grpSp>
            <p:nvGrpSpPr>
              <p:cNvPr id="8205" name="Group 22"/>
              <p:cNvGrpSpPr>
                <a:grpSpLocks/>
              </p:cNvGrpSpPr>
              <p:nvPr/>
            </p:nvGrpSpPr>
            <p:grpSpPr bwMode="auto">
              <a:xfrm>
                <a:off x="0" y="2447"/>
                <a:ext cx="1222" cy="883"/>
                <a:chOff x="0" y="2447"/>
                <a:chExt cx="1222" cy="883"/>
              </a:xfrm>
            </p:grpSpPr>
            <p:sp>
              <p:nvSpPr>
                <p:cNvPr id="8212" name="Rectangle 23"/>
                <p:cNvSpPr>
                  <a:spLocks noChangeArrowheads="1"/>
                </p:cNvSpPr>
                <p:nvPr/>
              </p:nvSpPr>
              <p:spPr bwMode="auto">
                <a:xfrm>
                  <a:off x="43" y="2447"/>
                  <a:ext cx="1136" cy="883"/>
                </a:xfrm>
                <a:prstGeom prst="rect">
                  <a:avLst/>
                </a:prstGeom>
                <a:noFill/>
                <a:ln w="9525">
                  <a:noFill/>
                  <a:miter lim="800000"/>
                  <a:headEnd/>
                  <a:tailEnd/>
                </a:ln>
              </p:spPr>
              <p:txBody>
                <a:bodyPr/>
                <a:lstStyle/>
                <a:p>
                  <a:r>
                    <a:rPr lang="en-GB" b="1">
                      <a:cs typeface="Times New Roman" pitchFamily="18" charset="0"/>
                    </a:rPr>
                    <a:t>at level 2 </a:t>
                  </a:r>
                  <a:endParaRPr lang="en-GB">
                    <a:cs typeface="Times New Roman" pitchFamily="18" charset="0"/>
                  </a:endParaRPr>
                </a:p>
                <a:p>
                  <a:pPr eaLnBrk="0" hangingPunct="0"/>
                  <a:r>
                    <a:rPr lang="en-GB" b="1">
                      <a:cs typeface="Times New Roman" pitchFamily="18" charset="0"/>
                    </a:rPr>
                    <a:t>(what the pupils learn)</a:t>
                  </a:r>
                  <a:endParaRPr lang="en-GB">
                    <a:cs typeface="Times New Roman" pitchFamily="18" charset="0"/>
                  </a:endParaRPr>
                </a:p>
                <a:p>
                  <a:pPr algn="just" eaLnBrk="0" hangingPunct="0"/>
                  <a:endParaRPr lang="en-GB"/>
                </a:p>
              </p:txBody>
            </p:sp>
            <p:sp>
              <p:nvSpPr>
                <p:cNvPr id="8213" name="Rectangle 24"/>
                <p:cNvSpPr>
                  <a:spLocks noChangeArrowheads="1"/>
                </p:cNvSpPr>
                <p:nvPr/>
              </p:nvSpPr>
              <p:spPr bwMode="auto">
                <a:xfrm>
                  <a:off x="0" y="2447"/>
                  <a:ext cx="1222" cy="883"/>
                </a:xfrm>
                <a:prstGeom prst="rect">
                  <a:avLst/>
                </a:prstGeom>
                <a:noFill/>
                <a:ln w="7">
                  <a:solidFill>
                    <a:srgbClr val="A0A0A0"/>
                  </a:solidFill>
                  <a:miter lim="800000"/>
                  <a:headEnd/>
                  <a:tailEnd/>
                </a:ln>
              </p:spPr>
              <p:txBody>
                <a:bodyPr/>
                <a:lstStyle/>
                <a:p>
                  <a:endParaRPr lang="en-US"/>
                </a:p>
              </p:txBody>
            </p:sp>
          </p:grpSp>
          <p:grpSp>
            <p:nvGrpSpPr>
              <p:cNvPr id="8206" name="Group 25"/>
              <p:cNvGrpSpPr>
                <a:grpSpLocks/>
              </p:cNvGrpSpPr>
              <p:nvPr/>
            </p:nvGrpSpPr>
            <p:grpSpPr bwMode="auto">
              <a:xfrm>
                <a:off x="1222" y="2447"/>
                <a:ext cx="1222" cy="883"/>
                <a:chOff x="1222" y="2447"/>
                <a:chExt cx="1222" cy="883"/>
              </a:xfrm>
            </p:grpSpPr>
            <p:sp>
              <p:nvSpPr>
                <p:cNvPr id="8210" name="Rectangle 26"/>
                <p:cNvSpPr>
                  <a:spLocks noChangeArrowheads="1"/>
                </p:cNvSpPr>
                <p:nvPr/>
              </p:nvSpPr>
              <p:spPr bwMode="auto">
                <a:xfrm>
                  <a:off x="1265" y="2447"/>
                  <a:ext cx="1136" cy="883"/>
                </a:xfrm>
                <a:prstGeom prst="rect">
                  <a:avLst/>
                </a:prstGeom>
                <a:noFill/>
                <a:ln w="9525">
                  <a:noFill/>
                  <a:miter lim="800000"/>
                  <a:headEnd/>
                  <a:tailEnd/>
                </a:ln>
              </p:spPr>
              <p:txBody>
                <a:bodyPr/>
                <a:lstStyle/>
                <a:p>
                  <a:r>
                    <a:rPr lang="en-GB" sz="1800" b="1">
                      <a:cs typeface="Times New Roman" pitchFamily="18" charset="0"/>
                    </a:rPr>
                    <a:t>Pupils state what they have learnt about setting up and using equipment and what they observed</a:t>
                  </a:r>
                  <a:r>
                    <a:rPr lang="en-GB" sz="1800" b="1" i="1">
                      <a:cs typeface="Times New Roman" pitchFamily="18" charset="0"/>
                    </a:rPr>
                    <a:t>.</a:t>
                  </a:r>
                  <a:endParaRPr lang="en-GB" sz="1800">
                    <a:cs typeface="Times New Roman" pitchFamily="18" charset="0"/>
                  </a:endParaRPr>
                </a:p>
                <a:p>
                  <a:pPr eaLnBrk="0" hangingPunct="0"/>
                  <a:r>
                    <a:rPr lang="en-GB" sz="1600" b="1">
                      <a:cs typeface="Times New Roman" pitchFamily="18" charset="0"/>
                    </a:rPr>
                    <a:t> </a:t>
                  </a:r>
                  <a:endParaRPr lang="en-GB" sz="1600">
                    <a:cs typeface="Times New Roman" pitchFamily="18" charset="0"/>
                  </a:endParaRPr>
                </a:p>
                <a:p>
                  <a:pPr eaLnBrk="0" hangingPunct="0"/>
                  <a:r>
                    <a:rPr lang="en-GB" sz="1200">
                      <a:cs typeface="Times New Roman" pitchFamily="18" charset="0"/>
                    </a:rPr>
                    <a:t> </a:t>
                  </a:r>
                </a:p>
                <a:p>
                  <a:pPr eaLnBrk="0" hangingPunct="0"/>
                  <a:endParaRPr lang="en-GB"/>
                </a:p>
              </p:txBody>
            </p:sp>
            <p:sp>
              <p:nvSpPr>
                <p:cNvPr id="8211" name="Rectangle 27"/>
                <p:cNvSpPr>
                  <a:spLocks noChangeArrowheads="1"/>
                </p:cNvSpPr>
                <p:nvPr/>
              </p:nvSpPr>
              <p:spPr bwMode="auto">
                <a:xfrm>
                  <a:off x="1222" y="2447"/>
                  <a:ext cx="1222" cy="883"/>
                </a:xfrm>
                <a:prstGeom prst="rect">
                  <a:avLst/>
                </a:prstGeom>
                <a:noFill/>
                <a:ln w="7">
                  <a:solidFill>
                    <a:srgbClr val="A0A0A0"/>
                  </a:solidFill>
                  <a:miter lim="800000"/>
                  <a:headEnd/>
                  <a:tailEnd/>
                </a:ln>
              </p:spPr>
              <p:txBody>
                <a:bodyPr/>
                <a:lstStyle/>
                <a:p>
                  <a:endParaRPr lang="en-US"/>
                </a:p>
              </p:txBody>
            </p:sp>
          </p:grpSp>
          <p:grpSp>
            <p:nvGrpSpPr>
              <p:cNvPr id="8207" name="Group 28"/>
              <p:cNvGrpSpPr>
                <a:grpSpLocks/>
              </p:cNvGrpSpPr>
              <p:nvPr/>
            </p:nvGrpSpPr>
            <p:grpSpPr bwMode="auto">
              <a:xfrm>
                <a:off x="2444" y="2447"/>
                <a:ext cx="1222" cy="883"/>
                <a:chOff x="2444" y="2447"/>
                <a:chExt cx="1222" cy="883"/>
              </a:xfrm>
            </p:grpSpPr>
            <p:sp>
              <p:nvSpPr>
                <p:cNvPr id="8208" name="Rectangle 29"/>
                <p:cNvSpPr>
                  <a:spLocks noChangeArrowheads="1"/>
                </p:cNvSpPr>
                <p:nvPr/>
              </p:nvSpPr>
              <p:spPr bwMode="auto">
                <a:xfrm>
                  <a:off x="2487" y="2447"/>
                  <a:ext cx="1136" cy="883"/>
                </a:xfrm>
                <a:prstGeom prst="rect">
                  <a:avLst/>
                </a:prstGeom>
                <a:noFill/>
                <a:ln w="9525">
                  <a:noFill/>
                  <a:miter lim="800000"/>
                  <a:headEnd/>
                  <a:tailEnd/>
                </a:ln>
              </p:spPr>
              <p:txBody>
                <a:bodyPr/>
                <a:lstStyle/>
                <a:p>
                  <a:r>
                    <a:rPr lang="en-GB" sz="1800" b="1">
                      <a:cs typeface="Times New Roman" pitchFamily="18" charset="0"/>
                    </a:rPr>
                    <a:t>Pupils use intended ideas and terminology to link their observations with the correct scientific theory.</a:t>
                  </a:r>
                  <a:endParaRPr lang="en-GB" sz="1800"/>
                </a:p>
              </p:txBody>
            </p:sp>
            <p:sp>
              <p:nvSpPr>
                <p:cNvPr id="8209" name="Rectangle 30"/>
                <p:cNvSpPr>
                  <a:spLocks noChangeArrowheads="1"/>
                </p:cNvSpPr>
                <p:nvPr/>
              </p:nvSpPr>
              <p:spPr bwMode="auto">
                <a:xfrm>
                  <a:off x="2444" y="2447"/>
                  <a:ext cx="1222" cy="883"/>
                </a:xfrm>
                <a:prstGeom prst="rect">
                  <a:avLst/>
                </a:prstGeom>
                <a:noFill/>
                <a:ln w="7">
                  <a:solidFill>
                    <a:srgbClr val="A0A0A0"/>
                  </a:solidFill>
                  <a:miter lim="800000"/>
                  <a:headEnd/>
                  <a:tailEnd/>
                </a:ln>
              </p:spPr>
              <p:txBody>
                <a:bodyPr/>
                <a:lstStyle/>
                <a:p>
                  <a:endParaRPr lang="en-US"/>
                </a:p>
              </p:txBody>
            </p:sp>
          </p:grpSp>
        </p:grpSp>
        <p:sp>
          <p:nvSpPr>
            <p:cNvPr id="8198" name="Rectangle 31"/>
            <p:cNvSpPr>
              <a:spLocks noChangeArrowheads="1"/>
            </p:cNvSpPr>
            <p:nvPr/>
          </p:nvSpPr>
          <p:spPr bwMode="auto">
            <a:xfrm>
              <a:off x="-3" y="985"/>
              <a:ext cx="3672" cy="2348"/>
            </a:xfrm>
            <a:prstGeom prst="rect">
              <a:avLst/>
            </a:prstGeom>
            <a:noFill/>
            <a:ln w="11112">
              <a:solidFill>
                <a:srgbClr val="A0A0A0"/>
              </a:solidFill>
              <a:miter lim="800000"/>
              <a:headEnd/>
              <a:tailEnd/>
            </a:ln>
          </p:spPr>
          <p:txBody>
            <a:bodyPr/>
            <a:lstStyle/>
            <a:p>
              <a:endParaRPr lang="en-US"/>
            </a:p>
          </p:txBody>
        </p:sp>
      </p:grpSp>
      <p:sp>
        <p:nvSpPr>
          <p:cNvPr id="8195" name="Rectangle 32"/>
          <p:cNvSpPr>
            <a:spLocks noGrp="1" noChangeArrowheads="1"/>
          </p:cNvSpPr>
          <p:nvPr>
            <p:ph type="title" idx="4294967295"/>
          </p:nvPr>
        </p:nvSpPr>
        <p:spPr>
          <a:xfrm>
            <a:off x="1143000" y="0"/>
            <a:ext cx="7750175" cy="908050"/>
          </a:xfrm>
        </p:spPr>
        <p:txBody>
          <a:bodyPr/>
          <a:lstStyle/>
          <a:p>
            <a:pPr eaLnBrk="1" hangingPunct="1"/>
            <a:r>
              <a:rPr lang="en-GB" sz="3600" b="1" u="sng" smtClean="0"/>
              <a:t>2x2 Effectiveness matrix</a:t>
            </a:r>
            <a:r>
              <a:rPr lang="en-GB" smtClean="0"/>
              <a:t> </a:t>
            </a:r>
          </a:p>
        </p:txBody>
      </p:sp>
      <p:sp>
        <p:nvSpPr>
          <p:cNvPr id="8196" name="Slide Number Placeholder 32"/>
          <p:cNvSpPr>
            <a:spLocks noGrp="1"/>
          </p:cNvSpPr>
          <p:nvPr>
            <p:ph type="sldNum" sz="quarter" idx="12"/>
          </p:nvPr>
        </p:nvSpPr>
        <p:spPr>
          <a:noFill/>
        </p:spPr>
        <p:txBody>
          <a:bodyPr/>
          <a:lstStyle/>
          <a:p>
            <a:fld id="{1C438FEB-BB0F-4AFC-9615-10573400B482}" type="slidenum">
              <a:rPr lang="en-GB" smtClean="0"/>
              <a:pPr/>
              <a:t>6</a:t>
            </a:fld>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4800" smtClean="0"/>
              <a:t>The focus</a:t>
            </a:r>
          </a:p>
        </p:txBody>
      </p:sp>
      <p:sp>
        <p:nvSpPr>
          <p:cNvPr id="9219" name="Rectangle 3"/>
          <p:cNvSpPr>
            <a:spLocks noGrp="1" noChangeArrowheads="1"/>
          </p:cNvSpPr>
          <p:nvPr>
            <p:ph idx="1"/>
          </p:nvPr>
        </p:nvSpPr>
        <p:spPr/>
        <p:txBody>
          <a:bodyPr/>
          <a:lstStyle/>
          <a:p>
            <a:pPr eaLnBrk="1" hangingPunct="1">
              <a:buFontTx/>
              <a:buNone/>
            </a:pPr>
            <a:r>
              <a:rPr lang="en-GB" smtClean="0"/>
              <a:t>The focus of our observations has been on the extent to which:</a:t>
            </a:r>
          </a:p>
          <a:p>
            <a:pPr eaLnBrk="1" hangingPunct="1"/>
            <a:r>
              <a:rPr lang="en-GB" smtClean="0"/>
              <a:t> the practical work observed exhibited level 1 and 2 effectiveness.</a:t>
            </a:r>
          </a:p>
          <a:p>
            <a:pPr eaLnBrk="1" hangingPunct="1"/>
            <a:r>
              <a:rPr lang="en-GB" smtClean="0"/>
              <a:t> its affective value as evidenced through discussions with the pupils and teachers. </a:t>
            </a:r>
          </a:p>
          <a:p>
            <a:pPr eaLnBrk="1" hangingPunct="1">
              <a:buFontTx/>
              <a:buNone/>
            </a:pPr>
            <a:endParaRPr lang="en-GB" i="1" smtClean="0"/>
          </a:p>
        </p:txBody>
      </p:sp>
      <p:sp>
        <p:nvSpPr>
          <p:cNvPr id="9220" name="Slide Number Placeholder 3"/>
          <p:cNvSpPr>
            <a:spLocks noGrp="1"/>
          </p:cNvSpPr>
          <p:nvPr>
            <p:ph type="sldNum" sz="quarter" idx="12"/>
          </p:nvPr>
        </p:nvSpPr>
        <p:spPr>
          <a:noFill/>
        </p:spPr>
        <p:txBody>
          <a:bodyPr/>
          <a:lstStyle/>
          <a:p>
            <a:fld id="{9794E7B1-0B19-4DA0-87B4-6C7BFF42AABD}" type="slidenum">
              <a:rPr lang="en-GB" smtClean="0"/>
              <a:pPr/>
              <a:t>7</a:t>
            </a:fld>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4800" smtClean="0"/>
              <a:t>Preliminary findings</a:t>
            </a:r>
          </a:p>
        </p:txBody>
      </p:sp>
      <p:sp>
        <p:nvSpPr>
          <p:cNvPr id="10243" name="Rectangle 3"/>
          <p:cNvSpPr>
            <a:spLocks noGrp="1" noChangeArrowheads="1"/>
          </p:cNvSpPr>
          <p:nvPr>
            <p:ph idx="1"/>
          </p:nvPr>
        </p:nvSpPr>
        <p:spPr/>
        <p:txBody>
          <a:bodyPr/>
          <a:lstStyle/>
          <a:p>
            <a:pPr eaLnBrk="1" hangingPunct="1"/>
            <a:r>
              <a:rPr lang="en-GB" smtClean="0"/>
              <a:t>The teaching of science in primary schools has shown evidence of being effective at both levels. </a:t>
            </a:r>
          </a:p>
          <a:p>
            <a:pPr eaLnBrk="1" hangingPunct="1"/>
            <a:r>
              <a:rPr lang="en-GB" smtClean="0"/>
              <a:t>There was evidence not only that the pupils were </a:t>
            </a:r>
            <a:r>
              <a:rPr lang="en-GB" i="1" smtClean="0"/>
              <a:t>doing</a:t>
            </a:r>
            <a:r>
              <a:rPr lang="en-GB" smtClean="0"/>
              <a:t> and </a:t>
            </a:r>
            <a:r>
              <a:rPr lang="en-GB" i="1" smtClean="0"/>
              <a:t>learning</a:t>
            </a:r>
            <a:r>
              <a:rPr lang="en-GB" smtClean="0"/>
              <a:t> about objects and materials but also </a:t>
            </a:r>
            <a:r>
              <a:rPr lang="en-GB" i="1" smtClean="0"/>
              <a:t>doing</a:t>
            </a:r>
            <a:r>
              <a:rPr lang="en-GB" smtClean="0"/>
              <a:t> and </a:t>
            </a:r>
            <a:r>
              <a:rPr lang="en-GB" i="1" smtClean="0"/>
              <a:t>learning</a:t>
            </a:r>
            <a:r>
              <a:rPr lang="en-GB" smtClean="0"/>
              <a:t> with ideas. </a:t>
            </a:r>
          </a:p>
          <a:p>
            <a:pPr eaLnBrk="1" hangingPunct="1"/>
            <a:endParaRPr lang="en-GB" i="1" smtClean="0"/>
          </a:p>
        </p:txBody>
      </p:sp>
      <p:sp>
        <p:nvSpPr>
          <p:cNvPr id="10244" name="Slide Number Placeholder 3"/>
          <p:cNvSpPr>
            <a:spLocks noGrp="1"/>
          </p:cNvSpPr>
          <p:nvPr>
            <p:ph type="sldNum" sz="quarter" idx="12"/>
          </p:nvPr>
        </p:nvSpPr>
        <p:spPr>
          <a:noFill/>
        </p:spPr>
        <p:txBody>
          <a:bodyPr/>
          <a:lstStyle/>
          <a:p>
            <a:fld id="{660C237A-7469-4B49-8161-634B93002004}" type="slidenum">
              <a:rPr lang="en-GB" smtClean="0"/>
              <a:pPr/>
              <a:t>8</a:t>
            </a:fld>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800" smtClean="0"/>
              <a:t>Time allocation</a:t>
            </a:r>
          </a:p>
        </p:txBody>
      </p:sp>
      <p:sp>
        <p:nvSpPr>
          <p:cNvPr id="11267" name="Rectangle 3"/>
          <p:cNvSpPr>
            <a:spLocks noGrp="1" noChangeArrowheads="1"/>
          </p:cNvSpPr>
          <p:nvPr>
            <p:ph idx="1"/>
          </p:nvPr>
        </p:nvSpPr>
        <p:spPr/>
        <p:txBody>
          <a:bodyPr/>
          <a:lstStyle/>
          <a:p>
            <a:pPr eaLnBrk="1" hangingPunct="1">
              <a:buFont typeface="Wingdings" pitchFamily="2" charset="2"/>
              <a:buNone/>
            </a:pPr>
            <a:r>
              <a:rPr lang="en-GB" smtClean="0"/>
              <a:t>Compared to secondary teachers primary teachers tended to:</a:t>
            </a:r>
          </a:p>
          <a:p>
            <a:pPr eaLnBrk="1" hangingPunct="1">
              <a:buFont typeface="Wingdings" pitchFamily="2" charset="2"/>
              <a:buNone/>
            </a:pPr>
            <a:endParaRPr lang="en-GB" smtClean="0"/>
          </a:p>
          <a:p>
            <a:pPr eaLnBrk="1" hangingPunct="1"/>
            <a:r>
              <a:rPr lang="en-GB" smtClean="0"/>
              <a:t>Divide the lesson time more equitably between doing and thinking.</a:t>
            </a:r>
          </a:p>
          <a:p>
            <a:pPr eaLnBrk="1" hangingPunct="1"/>
            <a:r>
              <a:rPr lang="en-GB" smtClean="0"/>
              <a:t>Have a shorter ‘doing’ part of the lesson that was embedded within the lesson rather than occupying most of it. </a:t>
            </a:r>
            <a:endParaRPr lang="en-GB" i="1" smtClean="0"/>
          </a:p>
          <a:p>
            <a:pPr eaLnBrk="1" hangingPunct="1"/>
            <a:endParaRPr lang="en-GB" i="1" smtClean="0"/>
          </a:p>
        </p:txBody>
      </p:sp>
      <p:sp>
        <p:nvSpPr>
          <p:cNvPr id="11268" name="Slide Number Placeholder 3"/>
          <p:cNvSpPr>
            <a:spLocks noGrp="1"/>
          </p:cNvSpPr>
          <p:nvPr>
            <p:ph type="sldNum" sz="quarter" idx="12"/>
          </p:nvPr>
        </p:nvSpPr>
        <p:spPr>
          <a:noFill/>
        </p:spPr>
        <p:txBody>
          <a:bodyPr/>
          <a:lstStyle/>
          <a:p>
            <a:fld id="{8FD768E6-B8AF-4FB0-844C-F11EF4A1AC6A}" type="slidenum">
              <a:rPr lang="en-GB" smtClean="0"/>
              <a:pPr/>
              <a:t>9</a:t>
            </a:fld>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ofYpowerpointgreen">
  <a:themeElements>
    <a:clrScheme name="UofY_new_powerpoint_template-plain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fontScheme name="UofY_new_powerpoint_template-plai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057400" marR="0" indent="-228600" algn="l" defTabSz="914400" rtl="0" eaLnBrk="1" fontAlgn="base" latinLnBrk="0" hangingPunct="1">
          <a:lnSpc>
            <a:spcPct val="100000"/>
          </a:lnSpc>
          <a:spcBef>
            <a:spcPct val="20000"/>
          </a:spcBef>
          <a:spcAft>
            <a:spcPct val="0"/>
          </a:spcAft>
          <a:buClr>
            <a:srgbClr val="18453B"/>
          </a:buClr>
          <a:buSzPct val="65000"/>
          <a:buFont typeface="Wingdings" pitchFamily="2" charset="2"/>
          <a:buChar char="n"/>
          <a:tabLst/>
          <a:defRPr kumimoji="0" lang="en-GB" sz="20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057400" marR="0" indent="-228600" algn="l" defTabSz="914400" rtl="0" eaLnBrk="1" fontAlgn="base" latinLnBrk="0" hangingPunct="1">
          <a:lnSpc>
            <a:spcPct val="100000"/>
          </a:lnSpc>
          <a:spcBef>
            <a:spcPct val="20000"/>
          </a:spcBef>
          <a:spcAft>
            <a:spcPct val="0"/>
          </a:spcAft>
          <a:buClr>
            <a:srgbClr val="18453B"/>
          </a:buClr>
          <a:buSzPct val="65000"/>
          <a:buFont typeface="Wingdings" pitchFamily="2" charset="2"/>
          <a:buChar char="n"/>
          <a:tabLst/>
          <a:defRPr kumimoji="0" lang="en-GB" sz="20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UofY_new_powerpoint_template-plain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UofY_new_powerpoint_template-plain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UofY_new_powerpoint_template-plain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UofY_new_powerpoint_template-plain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fY_new_powerpoint_template-plain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UofY_new_powerpoint_template-plain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UofY_new_powerpoint_template-plain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UofY_new_powerpoint_template-plain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UofY_new_powerpoint_template-plain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UofYpowerpointgreen</Template>
  <TotalTime>394</TotalTime>
  <Words>961</Words>
  <Application>Microsoft Office PowerPoint</Application>
  <PresentationFormat>On-screen Show (4:3)</PresentationFormat>
  <Paragraphs>112</Paragraphs>
  <Slides>25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0" baseType="lpstr">
      <vt:lpstr>Arial</vt:lpstr>
      <vt:lpstr>Wingdings</vt:lpstr>
      <vt:lpstr>Times New Roman</vt:lpstr>
      <vt:lpstr>UofYpowerpointgreen</vt:lpstr>
      <vt:lpstr>Microsoft PowerPoint Slide</vt:lpstr>
      <vt:lpstr> Getting Practical  Ian Abrahams   NSLC July 7th 2010  </vt:lpstr>
      <vt:lpstr>Slide 2</vt:lpstr>
      <vt:lpstr>Slide 3</vt:lpstr>
      <vt:lpstr>Sample </vt:lpstr>
      <vt:lpstr>A model of the process of design and evaluation of a practical task (from Millar et al) </vt:lpstr>
      <vt:lpstr>2x2 Effectiveness matrix </vt:lpstr>
      <vt:lpstr>The focus</vt:lpstr>
      <vt:lpstr>Preliminary findings</vt:lpstr>
      <vt:lpstr>Time allocation</vt:lpstr>
      <vt:lpstr>Affective value- Primary</vt:lpstr>
      <vt:lpstr>Empathy</vt:lpstr>
      <vt:lpstr>Secondary</vt:lpstr>
      <vt:lpstr>Slide 13</vt:lpstr>
      <vt:lpstr>Slide 14</vt:lpstr>
      <vt:lpstr>Skills</vt:lpstr>
      <vt:lpstr>Slide 16</vt:lpstr>
      <vt:lpstr>Publicity</vt:lpstr>
      <vt:lpstr>Realistic expectations</vt:lpstr>
      <vt:lpstr>Slide 19</vt:lpstr>
      <vt:lpstr>Affective value</vt:lpstr>
      <vt:lpstr>Phase 2</vt:lpstr>
      <vt:lpstr>Impact criteria</vt:lpstr>
      <vt:lpstr>Guskey’s 5 levels of development</vt:lpstr>
      <vt:lpstr>Evidence found/expected</vt:lpstr>
      <vt:lpstr>Slide 25</vt:lpstr>
    </vt:vector>
  </TitlesOfParts>
  <Company>The University of York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Getting Practical  Ian Abrahams   NSLC July 7th 2010  </dc:title>
  <dc:creator>iza100</dc:creator>
  <cp:lastModifiedBy>iza100</cp:lastModifiedBy>
  <cp:revision>24</cp:revision>
  <dcterms:created xsi:type="dcterms:W3CDTF">2010-06-30T09:00:01Z</dcterms:created>
  <dcterms:modified xsi:type="dcterms:W3CDTF">2010-07-06T18:01:37Z</dcterms:modified>
</cp:coreProperties>
</file>