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tags/tag6.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tags/tag7.xml" ContentType="application/vnd.openxmlformats-officedocument.presentationml.tags+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90" r:id="rId2"/>
    <p:sldId id="259" r:id="rId3"/>
    <p:sldId id="285" r:id="rId4"/>
    <p:sldId id="280" r:id="rId5"/>
    <p:sldId id="279" r:id="rId6"/>
    <p:sldId id="276" r:id="rId7"/>
    <p:sldId id="277" r:id="rId8"/>
    <p:sldId id="284" r:id="rId9"/>
    <p:sldId id="286" r:id="rId10"/>
    <p:sldId id="288" r:id="rId11"/>
    <p:sldId id="291"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DEEDFE"/>
    <a:srgbClr val="DEF6FE"/>
    <a:srgbClr val="BFEEFD"/>
    <a:srgbClr val="D1EB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92" y="-30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CAEBAF-1C54-4840-B4F7-37992877399A}" type="doc">
      <dgm:prSet loTypeId="urn:microsoft.com/office/officeart/2005/8/layout/hierarchy3" loCatId="list" qsTypeId="urn:microsoft.com/office/officeart/2005/8/quickstyle/simple5" qsCatId="simple" csTypeId="urn:microsoft.com/office/officeart/2005/8/colors/accent1_2" csCatId="accent1" phldr="1"/>
      <dgm:spPr/>
      <dgm:t>
        <a:bodyPr/>
        <a:lstStyle/>
        <a:p>
          <a:endParaRPr lang="en-GB"/>
        </a:p>
      </dgm:t>
    </dgm:pt>
    <dgm:pt modelId="{06C7EEEE-0E14-42DD-84E6-19E999992BE7}">
      <dgm:prSet phldrT="[Text]"/>
      <dgm:spPr/>
      <dgm:t>
        <a:bodyPr/>
        <a:lstStyle/>
        <a:p>
          <a:r>
            <a:rPr lang="en-GB" dirty="0" smtClean="0"/>
            <a:t>Development of audit tools</a:t>
          </a:r>
          <a:endParaRPr lang="en-GB" dirty="0"/>
        </a:p>
      </dgm:t>
    </dgm:pt>
    <dgm:pt modelId="{485D8F03-7AD1-471F-B960-8A997EE6ABA5}" type="parTrans" cxnId="{EC6D4304-DCC1-4AAD-81BD-8D7E7A7098FA}">
      <dgm:prSet/>
      <dgm:spPr/>
      <dgm:t>
        <a:bodyPr/>
        <a:lstStyle/>
        <a:p>
          <a:endParaRPr lang="en-GB"/>
        </a:p>
      </dgm:t>
    </dgm:pt>
    <dgm:pt modelId="{3F8EEBA6-6308-4911-ADE3-59D337E1E0C1}" type="sibTrans" cxnId="{EC6D4304-DCC1-4AAD-81BD-8D7E7A7098FA}">
      <dgm:prSet/>
      <dgm:spPr/>
      <dgm:t>
        <a:bodyPr/>
        <a:lstStyle/>
        <a:p>
          <a:endParaRPr lang="en-GB"/>
        </a:p>
      </dgm:t>
    </dgm:pt>
    <dgm:pt modelId="{C4296660-A935-49D8-A702-E0B9C738AB8C}">
      <dgm:prSet phldrT="[Text]"/>
      <dgm:spPr/>
      <dgm:t>
        <a:bodyPr/>
        <a:lstStyle/>
        <a:p>
          <a:r>
            <a:rPr lang="en-GB" dirty="0" smtClean="0"/>
            <a:t>process development</a:t>
          </a:r>
          <a:endParaRPr lang="en-GB" dirty="0"/>
        </a:p>
      </dgm:t>
    </dgm:pt>
    <dgm:pt modelId="{F0862E01-F81B-4251-8CBB-3C064A3B7AE4}" type="parTrans" cxnId="{CC431FB4-911D-444B-B07E-52F5B4D5C729}">
      <dgm:prSet/>
      <dgm:spPr/>
      <dgm:t>
        <a:bodyPr/>
        <a:lstStyle/>
        <a:p>
          <a:endParaRPr lang="en-GB" dirty="0"/>
        </a:p>
      </dgm:t>
    </dgm:pt>
    <dgm:pt modelId="{FCDE3839-3466-4411-83F4-41222A76FCD4}" type="sibTrans" cxnId="{CC431FB4-911D-444B-B07E-52F5B4D5C729}">
      <dgm:prSet/>
      <dgm:spPr/>
      <dgm:t>
        <a:bodyPr/>
        <a:lstStyle/>
        <a:p>
          <a:endParaRPr lang="en-GB"/>
        </a:p>
      </dgm:t>
    </dgm:pt>
    <dgm:pt modelId="{EF7F8589-87BD-4442-B38D-6C5DD2ED4E6A}">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dirty="0" smtClean="0"/>
            <a:t>work with teacher group</a:t>
          </a:r>
        </a:p>
        <a:p>
          <a:pPr defTabSz="844550">
            <a:lnSpc>
              <a:spcPct val="90000"/>
            </a:lnSpc>
            <a:spcBef>
              <a:spcPct val="0"/>
            </a:spcBef>
            <a:spcAft>
              <a:spcPct val="35000"/>
            </a:spcAft>
          </a:pPr>
          <a:endParaRPr lang="en-GB" dirty="0"/>
        </a:p>
      </dgm:t>
    </dgm:pt>
    <dgm:pt modelId="{43C0085F-F2D1-4329-95E2-6C1957FFB4AC}" type="parTrans" cxnId="{9CADF484-788E-46B5-B708-C46B0EB1C613}">
      <dgm:prSet/>
      <dgm:spPr/>
      <dgm:t>
        <a:bodyPr/>
        <a:lstStyle/>
        <a:p>
          <a:endParaRPr lang="en-GB" dirty="0"/>
        </a:p>
      </dgm:t>
    </dgm:pt>
    <dgm:pt modelId="{F32A8648-F297-40E4-9B58-D08032ABD1F2}" type="sibTrans" cxnId="{9CADF484-788E-46B5-B708-C46B0EB1C613}">
      <dgm:prSet/>
      <dgm:spPr/>
      <dgm:t>
        <a:bodyPr/>
        <a:lstStyle/>
        <a:p>
          <a:endParaRPr lang="en-GB"/>
        </a:p>
      </dgm:t>
    </dgm:pt>
    <dgm:pt modelId="{2B4B3D62-7E73-4BD6-8A54-49F5076B2F38}">
      <dgm:prSet phldrT="[Text]"/>
      <dgm:spPr/>
      <dgm:t>
        <a:bodyPr/>
        <a:lstStyle/>
        <a:p>
          <a:r>
            <a:rPr lang="en-GB" dirty="0" smtClean="0"/>
            <a:t>Input to CPD </a:t>
          </a:r>
          <a:endParaRPr lang="en-GB" dirty="0"/>
        </a:p>
      </dgm:t>
    </dgm:pt>
    <dgm:pt modelId="{0E70EF2F-0723-42B2-9DD1-FCAC6274CEEF}" type="parTrans" cxnId="{CF89E67B-4E3F-4302-9953-0203344CC73D}">
      <dgm:prSet/>
      <dgm:spPr/>
      <dgm:t>
        <a:bodyPr/>
        <a:lstStyle/>
        <a:p>
          <a:endParaRPr lang="en-GB"/>
        </a:p>
      </dgm:t>
    </dgm:pt>
    <dgm:pt modelId="{E9F25356-E727-4D2C-97B7-DA979363E488}" type="sibTrans" cxnId="{CF89E67B-4E3F-4302-9953-0203344CC73D}">
      <dgm:prSet/>
      <dgm:spPr/>
      <dgm:t>
        <a:bodyPr/>
        <a:lstStyle/>
        <a:p>
          <a:endParaRPr lang="en-GB"/>
        </a:p>
      </dgm:t>
    </dgm:pt>
    <dgm:pt modelId="{7A0591D4-58C9-4EB9-98A8-91940A877C3D}">
      <dgm:prSet phldrT="[Text]"/>
      <dgm:spPr/>
      <dgm:t>
        <a:bodyPr/>
        <a:lstStyle/>
        <a:p>
          <a:r>
            <a:rPr lang="en-GB" dirty="0" smtClean="0"/>
            <a:t>Section 1 – what is the purpose of practical work?</a:t>
          </a:r>
          <a:endParaRPr lang="en-GB" dirty="0"/>
        </a:p>
      </dgm:t>
    </dgm:pt>
    <dgm:pt modelId="{A30D49B1-33B9-4552-B0BC-EF3DD434ACB3}" type="parTrans" cxnId="{C78DAE5F-0A91-4FAC-8BB6-05AF9689865D}">
      <dgm:prSet/>
      <dgm:spPr/>
      <dgm:t>
        <a:bodyPr/>
        <a:lstStyle/>
        <a:p>
          <a:endParaRPr lang="en-GB" dirty="0"/>
        </a:p>
      </dgm:t>
    </dgm:pt>
    <dgm:pt modelId="{39505EBF-7027-48EE-ABB0-E2B452FEBC73}" type="sibTrans" cxnId="{C78DAE5F-0A91-4FAC-8BB6-05AF9689865D}">
      <dgm:prSet/>
      <dgm:spPr/>
      <dgm:t>
        <a:bodyPr/>
        <a:lstStyle/>
        <a:p>
          <a:endParaRPr lang="en-GB"/>
        </a:p>
      </dgm:t>
    </dgm:pt>
    <dgm:pt modelId="{19D58445-CAAD-4552-BF00-BB6D4ADDFD4B}">
      <dgm:prSet phldrT="[Text]"/>
      <dgm:spPr/>
      <dgm:t>
        <a:bodyPr/>
        <a:lstStyle/>
        <a:p>
          <a:r>
            <a:rPr lang="en-GB" dirty="0" smtClean="0"/>
            <a:t>activities</a:t>
          </a:r>
        </a:p>
        <a:p>
          <a:r>
            <a:rPr lang="en-GB" dirty="0" smtClean="0"/>
            <a:t>audits</a:t>
          </a:r>
        </a:p>
        <a:p>
          <a:r>
            <a:rPr lang="en-GB" dirty="0" smtClean="0"/>
            <a:t>presentation</a:t>
          </a:r>
        </a:p>
        <a:p>
          <a:r>
            <a:rPr lang="en-GB" dirty="0" smtClean="0"/>
            <a:t>guidance</a:t>
          </a:r>
        </a:p>
        <a:p>
          <a:endParaRPr lang="en-GB" dirty="0"/>
        </a:p>
      </dgm:t>
    </dgm:pt>
    <dgm:pt modelId="{848E6C49-539D-4DA4-A26F-403EAB07D409}" type="parTrans" cxnId="{5120AB2D-6D1F-4C1B-8A09-C4E8174823B5}">
      <dgm:prSet/>
      <dgm:spPr/>
      <dgm:t>
        <a:bodyPr/>
        <a:lstStyle/>
        <a:p>
          <a:endParaRPr lang="en-GB" dirty="0"/>
        </a:p>
      </dgm:t>
    </dgm:pt>
    <dgm:pt modelId="{6006C2F8-08B6-424E-BB62-E556F7DEF15B}" type="sibTrans" cxnId="{5120AB2D-6D1F-4C1B-8A09-C4E8174823B5}">
      <dgm:prSet/>
      <dgm:spPr/>
      <dgm:t>
        <a:bodyPr/>
        <a:lstStyle/>
        <a:p>
          <a:endParaRPr lang="en-GB"/>
        </a:p>
      </dgm:t>
    </dgm:pt>
    <dgm:pt modelId="{DF49FAE7-99A0-4D88-AAB2-BE0331D20D5D}">
      <dgm:prSet/>
      <dgm:spPr/>
      <dgm:t>
        <a:bodyPr/>
        <a:lstStyle/>
        <a:p>
          <a:r>
            <a:rPr lang="en-GB" dirty="0" smtClean="0"/>
            <a:t>Case studies</a:t>
          </a:r>
          <a:endParaRPr lang="en-GB" dirty="0"/>
        </a:p>
      </dgm:t>
    </dgm:pt>
    <dgm:pt modelId="{7BDBADD6-9E5C-48F6-A62E-BFEC0AFFFDB5}" type="parTrans" cxnId="{13D6CC9D-2F13-4CBD-B522-3D2DE563A807}">
      <dgm:prSet/>
      <dgm:spPr/>
      <dgm:t>
        <a:bodyPr/>
        <a:lstStyle/>
        <a:p>
          <a:endParaRPr lang="en-GB"/>
        </a:p>
      </dgm:t>
    </dgm:pt>
    <dgm:pt modelId="{89D5FEE9-DE4F-4813-9BF1-936618D4AD95}" type="sibTrans" cxnId="{13D6CC9D-2F13-4CBD-B522-3D2DE563A807}">
      <dgm:prSet/>
      <dgm:spPr/>
      <dgm:t>
        <a:bodyPr/>
        <a:lstStyle/>
        <a:p>
          <a:endParaRPr lang="en-GB"/>
        </a:p>
      </dgm:t>
    </dgm:pt>
    <dgm:pt modelId="{77ED2E32-81FD-4F42-8FCF-91DF05E4DB12}">
      <dgm:prSet/>
      <dgm:spPr/>
      <dgm:t>
        <a:bodyPr/>
        <a:lstStyle/>
        <a:p>
          <a:r>
            <a:rPr lang="en-GB" dirty="0" smtClean="0"/>
            <a:t>KS3/4</a:t>
          </a:r>
          <a:endParaRPr lang="en-GB" dirty="0"/>
        </a:p>
      </dgm:t>
    </dgm:pt>
    <dgm:pt modelId="{54DC894D-13A4-46F0-B0D7-E35B7D9FDE41}" type="parTrans" cxnId="{BDF45D89-6639-44AC-98C8-B176EFE4F702}">
      <dgm:prSet/>
      <dgm:spPr/>
      <dgm:t>
        <a:bodyPr/>
        <a:lstStyle/>
        <a:p>
          <a:endParaRPr lang="en-GB" dirty="0"/>
        </a:p>
      </dgm:t>
    </dgm:pt>
    <dgm:pt modelId="{61B118ED-499D-4444-9360-EE3D2465C968}" type="sibTrans" cxnId="{BDF45D89-6639-44AC-98C8-B176EFE4F702}">
      <dgm:prSet/>
      <dgm:spPr/>
      <dgm:t>
        <a:bodyPr/>
        <a:lstStyle/>
        <a:p>
          <a:endParaRPr lang="en-GB"/>
        </a:p>
      </dgm:t>
    </dgm:pt>
    <dgm:pt modelId="{4E2CF654-8A70-48C0-B025-B7D81E1EB7DD}">
      <dgm:prSet/>
      <dgm:spPr/>
      <dgm:t>
        <a:bodyPr/>
        <a:lstStyle/>
        <a:p>
          <a:r>
            <a:rPr lang="en-GB" dirty="0" smtClean="0"/>
            <a:t>KS1/2</a:t>
          </a:r>
          <a:endParaRPr lang="en-GB" dirty="0"/>
        </a:p>
      </dgm:t>
    </dgm:pt>
    <dgm:pt modelId="{4DE2E7E4-7161-4CAA-974F-758BD465D1A4}" type="parTrans" cxnId="{D2F6702A-0EC1-4F69-8579-A84C1E6248E9}">
      <dgm:prSet/>
      <dgm:spPr/>
      <dgm:t>
        <a:bodyPr/>
        <a:lstStyle/>
        <a:p>
          <a:endParaRPr lang="en-GB" dirty="0"/>
        </a:p>
      </dgm:t>
    </dgm:pt>
    <dgm:pt modelId="{F16D5CB4-BFF1-41C1-B95F-09803B2B27E9}" type="sibTrans" cxnId="{D2F6702A-0EC1-4F69-8579-A84C1E6248E9}">
      <dgm:prSet/>
      <dgm:spPr/>
      <dgm:t>
        <a:bodyPr/>
        <a:lstStyle/>
        <a:p>
          <a:endParaRPr lang="en-GB"/>
        </a:p>
      </dgm:t>
    </dgm:pt>
    <dgm:pt modelId="{2AB29191-E9F1-46AB-9A48-AF33066BE2A6}">
      <dgm:prSet/>
      <dgm:spPr/>
      <dgm:t>
        <a:bodyPr/>
        <a:lstStyle/>
        <a:p>
          <a:r>
            <a:rPr lang="en-GB" dirty="0" smtClean="0"/>
            <a:t>materials pack</a:t>
          </a:r>
          <a:endParaRPr lang="en-GB" dirty="0"/>
        </a:p>
      </dgm:t>
    </dgm:pt>
    <dgm:pt modelId="{FD453D1B-E02A-4136-A62E-E10EE66D3019}" type="parTrans" cxnId="{66B65DF5-7ACA-4E70-9A7E-7DCD7001A7BF}">
      <dgm:prSet/>
      <dgm:spPr/>
      <dgm:t>
        <a:bodyPr/>
        <a:lstStyle/>
        <a:p>
          <a:endParaRPr lang="en-GB" dirty="0"/>
        </a:p>
      </dgm:t>
    </dgm:pt>
    <dgm:pt modelId="{2D1E5D25-F1B7-43F3-9854-2F26E65C7B9F}" type="sibTrans" cxnId="{66B65DF5-7ACA-4E70-9A7E-7DCD7001A7BF}">
      <dgm:prSet/>
      <dgm:spPr/>
      <dgm:t>
        <a:bodyPr/>
        <a:lstStyle/>
        <a:p>
          <a:endParaRPr lang="en-GB"/>
        </a:p>
      </dgm:t>
    </dgm:pt>
    <dgm:pt modelId="{A53429E7-9635-4C87-A4A9-A8AE88F118B5}" type="pres">
      <dgm:prSet presAssocID="{AECAEBAF-1C54-4840-B4F7-37992877399A}" presName="diagram" presStyleCnt="0">
        <dgm:presLayoutVars>
          <dgm:chPref val="1"/>
          <dgm:dir/>
          <dgm:animOne val="branch"/>
          <dgm:animLvl val="lvl"/>
          <dgm:resizeHandles/>
        </dgm:presLayoutVars>
      </dgm:prSet>
      <dgm:spPr/>
      <dgm:t>
        <a:bodyPr/>
        <a:lstStyle/>
        <a:p>
          <a:endParaRPr lang="en-GB"/>
        </a:p>
      </dgm:t>
    </dgm:pt>
    <dgm:pt modelId="{2C71E455-CD60-4DF5-9FC6-2EB63249BB9E}" type="pres">
      <dgm:prSet presAssocID="{06C7EEEE-0E14-42DD-84E6-19E999992BE7}" presName="root" presStyleCnt="0"/>
      <dgm:spPr/>
    </dgm:pt>
    <dgm:pt modelId="{915DE6D6-038C-4943-8638-14C0F32C0AAC}" type="pres">
      <dgm:prSet presAssocID="{06C7EEEE-0E14-42DD-84E6-19E999992BE7}" presName="rootComposite" presStyleCnt="0"/>
      <dgm:spPr/>
    </dgm:pt>
    <dgm:pt modelId="{52C7027D-13FC-4C35-9268-BC829346B263}" type="pres">
      <dgm:prSet presAssocID="{06C7EEEE-0E14-42DD-84E6-19E999992BE7}" presName="rootText" presStyleLbl="node1" presStyleIdx="0" presStyleCnt="3"/>
      <dgm:spPr/>
      <dgm:t>
        <a:bodyPr/>
        <a:lstStyle/>
        <a:p>
          <a:endParaRPr lang="en-GB"/>
        </a:p>
      </dgm:t>
    </dgm:pt>
    <dgm:pt modelId="{675E66B1-7FBF-4DB3-82A0-8C95B63BDD9E}" type="pres">
      <dgm:prSet presAssocID="{06C7EEEE-0E14-42DD-84E6-19E999992BE7}" presName="rootConnector" presStyleLbl="node1" presStyleIdx="0" presStyleCnt="3"/>
      <dgm:spPr/>
      <dgm:t>
        <a:bodyPr/>
        <a:lstStyle/>
        <a:p>
          <a:endParaRPr lang="en-GB"/>
        </a:p>
      </dgm:t>
    </dgm:pt>
    <dgm:pt modelId="{FD85CEAC-A158-4B34-AA49-D7DDB0A09CFA}" type="pres">
      <dgm:prSet presAssocID="{06C7EEEE-0E14-42DD-84E6-19E999992BE7}" presName="childShape" presStyleCnt="0"/>
      <dgm:spPr/>
    </dgm:pt>
    <dgm:pt modelId="{53D35A15-B6C2-422B-A5FD-EB5E3E918690}" type="pres">
      <dgm:prSet presAssocID="{F0862E01-F81B-4251-8CBB-3C064A3B7AE4}" presName="Name13" presStyleLbl="parChTrans1D2" presStyleIdx="0" presStyleCnt="7"/>
      <dgm:spPr/>
      <dgm:t>
        <a:bodyPr/>
        <a:lstStyle/>
        <a:p>
          <a:endParaRPr lang="en-GB"/>
        </a:p>
      </dgm:t>
    </dgm:pt>
    <dgm:pt modelId="{6118BA5A-9615-495E-9A57-E0E3DA2EDACC}" type="pres">
      <dgm:prSet presAssocID="{C4296660-A935-49D8-A702-E0B9C738AB8C}" presName="childText" presStyleLbl="bgAcc1" presStyleIdx="0" presStyleCnt="7">
        <dgm:presLayoutVars>
          <dgm:bulletEnabled val="1"/>
        </dgm:presLayoutVars>
      </dgm:prSet>
      <dgm:spPr/>
      <dgm:t>
        <a:bodyPr/>
        <a:lstStyle/>
        <a:p>
          <a:endParaRPr lang="en-GB"/>
        </a:p>
      </dgm:t>
    </dgm:pt>
    <dgm:pt modelId="{19E61308-4817-41E2-B039-DCB544E603F7}" type="pres">
      <dgm:prSet presAssocID="{43C0085F-F2D1-4329-95E2-6C1957FFB4AC}" presName="Name13" presStyleLbl="parChTrans1D2" presStyleIdx="1" presStyleCnt="7"/>
      <dgm:spPr/>
      <dgm:t>
        <a:bodyPr/>
        <a:lstStyle/>
        <a:p>
          <a:endParaRPr lang="en-GB"/>
        </a:p>
      </dgm:t>
    </dgm:pt>
    <dgm:pt modelId="{B0C7D004-F871-4A12-9577-1471A6D8C14B}" type="pres">
      <dgm:prSet presAssocID="{EF7F8589-87BD-4442-B38D-6C5DD2ED4E6A}" presName="childText" presStyleLbl="bgAcc1" presStyleIdx="1" presStyleCnt="7">
        <dgm:presLayoutVars>
          <dgm:bulletEnabled val="1"/>
        </dgm:presLayoutVars>
      </dgm:prSet>
      <dgm:spPr/>
      <dgm:t>
        <a:bodyPr/>
        <a:lstStyle/>
        <a:p>
          <a:endParaRPr lang="en-GB"/>
        </a:p>
      </dgm:t>
    </dgm:pt>
    <dgm:pt modelId="{F8CA3ACB-53C4-4510-95A5-AD56F46E5494}" type="pres">
      <dgm:prSet presAssocID="{FD453D1B-E02A-4136-A62E-E10EE66D3019}" presName="Name13" presStyleLbl="parChTrans1D2" presStyleIdx="2" presStyleCnt="7"/>
      <dgm:spPr/>
      <dgm:t>
        <a:bodyPr/>
        <a:lstStyle/>
        <a:p>
          <a:endParaRPr lang="en-GB"/>
        </a:p>
      </dgm:t>
    </dgm:pt>
    <dgm:pt modelId="{B3C2005C-C3B8-45E0-A081-8CE53B63F57D}" type="pres">
      <dgm:prSet presAssocID="{2AB29191-E9F1-46AB-9A48-AF33066BE2A6}" presName="childText" presStyleLbl="bgAcc1" presStyleIdx="2" presStyleCnt="7">
        <dgm:presLayoutVars>
          <dgm:bulletEnabled val="1"/>
        </dgm:presLayoutVars>
      </dgm:prSet>
      <dgm:spPr/>
      <dgm:t>
        <a:bodyPr/>
        <a:lstStyle/>
        <a:p>
          <a:endParaRPr lang="en-GB"/>
        </a:p>
      </dgm:t>
    </dgm:pt>
    <dgm:pt modelId="{B0A1624E-124D-4EA3-8DFC-5BA848B9701A}" type="pres">
      <dgm:prSet presAssocID="{2B4B3D62-7E73-4BD6-8A54-49F5076B2F38}" presName="root" presStyleCnt="0"/>
      <dgm:spPr/>
    </dgm:pt>
    <dgm:pt modelId="{02A8130B-2433-4DC8-93A4-5A80A2AF1569}" type="pres">
      <dgm:prSet presAssocID="{2B4B3D62-7E73-4BD6-8A54-49F5076B2F38}" presName="rootComposite" presStyleCnt="0"/>
      <dgm:spPr/>
    </dgm:pt>
    <dgm:pt modelId="{66DB6055-DDED-4B2A-94EE-CA391847BE40}" type="pres">
      <dgm:prSet presAssocID="{2B4B3D62-7E73-4BD6-8A54-49F5076B2F38}" presName="rootText" presStyleLbl="node1" presStyleIdx="1" presStyleCnt="3"/>
      <dgm:spPr/>
      <dgm:t>
        <a:bodyPr/>
        <a:lstStyle/>
        <a:p>
          <a:endParaRPr lang="en-GB"/>
        </a:p>
      </dgm:t>
    </dgm:pt>
    <dgm:pt modelId="{787F844D-407F-40C8-958F-EA4EA824FE29}" type="pres">
      <dgm:prSet presAssocID="{2B4B3D62-7E73-4BD6-8A54-49F5076B2F38}" presName="rootConnector" presStyleLbl="node1" presStyleIdx="1" presStyleCnt="3"/>
      <dgm:spPr/>
      <dgm:t>
        <a:bodyPr/>
        <a:lstStyle/>
        <a:p>
          <a:endParaRPr lang="en-GB"/>
        </a:p>
      </dgm:t>
    </dgm:pt>
    <dgm:pt modelId="{D8C17EBE-97E4-4D4B-A5D1-332A8D3C6D60}" type="pres">
      <dgm:prSet presAssocID="{2B4B3D62-7E73-4BD6-8A54-49F5076B2F38}" presName="childShape" presStyleCnt="0"/>
      <dgm:spPr/>
    </dgm:pt>
    <dgm:pt modelId="{2E125A49-4FFB-410A-8A33-62CCB1C91806}" type="pres">
      <dgm:prSet presAssocID="{A30D49B1-33B9-4552-B0BC-EF3DD434ACB3}" presName="Name13" presStyleLbl="parChTrans1D2" presStyleIdx="3" presStyleCnt="7"/>
      <dgm:spPr/>
      <dgm:t>
        <a:bodyPr/>
        <a:lstStyle/>
        <a:p>
          <a:endParaRPr lang="en-GB"/>
        </a:p>
      </dgm:t>
    </dgm:pt>
    <dgm:pt modelId="{D8FA27B5-3BBA-4FEC-B43B-1A444CB18103}" type="pres">
      <dgm:prSet presAssocID="{7A0591D4-58C9-4EB9-98A8-91940A877C3D}" presName="childText" presStyleLbl="bgAcc1" presStyleIdx="3" presStyleCnt="7" custScaleY="158959">
        <dgm:presLayoutVars>
          <dgm:bulletEnabled val="1"/>
        </dgm:presLayoutVars>
      </dgm:prSet>
      <dgm:spPr/>
      <dgm:t>
        <a:bodyPr/>
        <a:lstStyle/>
        <a:p>
          <a:endParaRPr lang="en-GB"/>
        </a:p>
      </dgm:t>
    </dgm:pt>
    <dgm:pt modelId="{A64F9172-E368-4C73-A543-750D5255E69E}" type="pres">
      <dgm:prSet presAssocID="{848E6C49-539D-4DA4-A26F-403EAB07D409}" presName="Name13" presStyleLbl="parChTrans1D2" presStyleIdx="4" presStyleCnt="7"/>
      <dgm:spPr/>
      <dgm:t>
        <a:bodyPr/>
        <a:lstStyle/>
        <a:p>
          <a:endParaRPr lang="en-GB"/>
        </a:p>
      </dgm:t>
    </dgm:pt>
    <dgm:pt modelId="{65E61AAE-173E-47FE-BB7B-A7105FFB6A30}" type="pres">
      <dgm:prSet presAssocID="{19D58445-CAAD-4552-BF00-BB6D4ADDFD4B}" presName="childText" presStyleLbl="bgAcc1" presStyleIdx="4" presStyleCnt="7" custScaleY="163772">
        <dgm:presLayoutVars>
          <dgm:bulletEnabled val="1"/>
        </dgm:presLayoutVars>
      </dgm:prSet>
      <dgm:spPr/>
      <dgm:t>
        <a:bodyPr/>
        <a:lstStyle/>
        <a:p>
          <a:endParaRPr lang="en-GB"/>
        </a:p>
      </dgm:t>
    </dgm:pt>
    <dgm:pt modelId="{046344AE-CE7C-4587-B0B6-90171907A09B}" type="pres">
      <dgm:prSet presAssocID="{DF49FAE7-99A0-4D88-AAB2-BE0331D20D5D}" presName="root" presStyleCnt="0"/>
      <dgm:spPr/>
    </dgm:pt>
    <dgm:pt modelId="{8AF52A95-8101-4902-B73E-AF2E11380D5C}" type="pres">
      <dgm:prSet presAssocID="{DF49FAE7-99A0-4D88-AAB2-BE0331D20D5D}" presName="rootComposite" presStyleCnt="0"/>
      <dgm:spPr/>
    </dgm:pt>
    <dgm:pt modelId="{2B4B390D-15A4-4D3E-A8B1-4FACB424FB42}" type="pres">
      <dgm:prSet presAssocID="{DF49FAE7-99A0-4D88-AAB2-BE0331D20D5D}" presName="rootText" presStyleLbl="node1" presStyleIdx="2" presStyleCnt="3"/>
      <dgm:spPr/>
      <dgm:t>
        <a:bodyPr/>
        <a:lstStyle/>
        <a:p>
          <a:endParaRPr lang="en-GB"/>
        </a:p>
      </dgm:t>
    </dgm:pt>
    <dgm:pt modelId="{CBF66096-05B5-4117-8513-EE26CE4A7103}" type="pres">
      <dgm:prSet presAssocID="{DF49FAE7-99A0-4D88-AAB2-BE0331D20D5D}" presName="rootConnector" presStyleLbl="node1" presStyleIdx="2" presStyleCnt="3"/>
      <dgm:spPr/>
      <dgm:t>
        <a:bodyPr/>
        <a:lstStyle/>
        <a:p>
          <a:endParaRPr lang="en-GB"/>
        </a:p>
      </dgm:t>
    </dgm:pt>
    <dgm:pt modelId="{0E9799CB-EA66-4C26-B14F-B24480AD00D3}" type="pres">
      <dgm:prSet presAssocID="{DF49FAE7-99A0-4D88-AAB2-BE0331D20D5D}" presName="childShape" presStyleCnt="0"/>
      <dgm:spPr/>
    </dgm:pt>
    <dgm:pt modelId="{55C03F14-0B0C-4BFF-826B-3BD014C3AC66}" type="pres">
      <dgm:prSet presAssocID="{54DC894D-13A4-46F0-B0D7-E35B7D9FDE41}" presName="Name13" presStyleLbl="parChTrans1D2" presStyleIdx="5" presStyleCnt="7"/>
      <dgm:spPr/>
      <dgm:t>
        <a:bodyPr/>
        <a:lstStyle/>
        <a:p>
          <a:endParaRPr lang="en-GB"/>
        </a:p>
      </dgm:t>
    </dgm:pt>
    <dgm:pt modelId="{9F0C3E0A-41B0-4CF7-8C83-0C72E4E639CA}" type="pres">
      <dgm:prSet presAssocID="{77ED2E32-81FD-4F42-8FCF-91DF05E4DB12}" presName="childText" presStyleLbl="bgAcc1" presStyleIdx="5" presStyleCnt="7" custLinFactNeighborX="-800" custLinFactNeighborY="769">
        <dgm:presLayoutVars>
          <dgm:bulletEnabled val="1"/>
        </dgm:presLayoutVars>
      </dgm:prSet>
      <dgm:spPr/>
      <dgm:t>
        <a:bodyPr/>
        <a:lstStyle/>
        <a:p>
          <a:endParaRPr lang="en-GB"/>
        </a:p>
      </dgm:t>
    </dgm:pt>
    <dgm:pt modelId="{E3F2964E-53EB-47A8-9EA4-19248E187733}" type="pres">
      <dgm:prSet presAssocID="{4DE2E7E4-7161-4CAA-974F-758BD465D1A4}" presName="Name13" presStyleLbl="parChTrans1D2" presStyleIdx="6" presStyleCnt="7"/>
      <dgm:spPr/>
      <dgm:t>
        <a:bodyPr/>
        <a:lstStyle/>
        <a:p>
          <a:endParaRPr lang="en-GB"/>
        </a:p>
      </dgm:t>
    </dgm:pt>
    <dgm:pt modelId="{E289DC34-460E-4FDF-843A-EE1D35B3BFEC}" type="pres">
      <dgm:prSet presAssocID="{4E2CF654-8A70-48C0-B025-B7D81E1EB7DD}" presName="childText" presStyleLbl="bgAcc1" presStyleIdx="6" presStyleCnt="7">
        <dgm:presLayoutVars>
          <dgm:bulletEnabled val="1"/>
        </dgm:presLayoutVars>
      </dgm:prSet>
      <dgm:spPr/>
      <dgm:t>
        <a:bodyPr/>
        <a:lstStyle/>
        <a:p>
          <a:endParaRPr lang="en-GB"/>
        </a:p>
      </dgm:t>
    </dgm:pt>
  </dgm:ptLst>
  <dgm:cxnLst>
    <dgm:cxn modelId="{4065D454-72F9-4676-BE1C-D9CAFA195650}" type="presOf" srcId="{DF49FAE7-99A0-4D88-AAB2-BE0331D20D5D}" destId="{CBF66096-05B5-4117-8513-EE26CE4A7103}" srcOrd="1" destOrd="0" presId="urn:microsoft.com/office/officeart/2005/8/layout/hierarchy3"/>
    <dgm:cxn modelId="{D2F6702A-0EC1-4F69-8579-A84C1E6248E9}" srcId="{DF49FAE7-99A0-4D88-AAB2-BE0331D20D5D}" destId="{4E2CF654-8A70-48C0-B025-B7D81E1EB7DD}" srcOrd="1" destOrd="0" parTransId="{4DE2E7E4-7161-4CAA-974F-758BD465D1A4}" sibTransId="{F16D5CB4-BFF1-41C1-B95F-09803B2B27E9}"/>
    <dgm:cxn modelId="{66B65DF5-7ACA-4E70-9A7E-7DCD7001A7BF}" srcId="{06C7EEEE-0E14-42DD-84E6-19E999992BE7}" destId="{2AB29191-E9F1-46AB-9A48-AF33066BE2A6}" srcOrd="2" destOrd="0" parTransId="{FD453D1B-E02A-4136-A62E-E10EE66D3019}" sibTransId="{2D1E5D25-F1B7-43F3-9854-2F26E65C7B9F}"/>
    <dgm:cxn modelId="{642FBE65-B1CC-4FDD-A2A3-9123A22B2CB9}" type="presOf" srcId="{848E6C49-539D-4DA4-A26F-403EAB07D409}" destId="{A64F9172-E368-4C73-A543-750D5255E69E}" srcOrd="0" destOrd="0" presId="urn:microsoft.com/office/officeart/2005/8/layout/hierarchy3"/>
    <dgm:cxn modelId="{C8492A12-E4F2-4579-9E45-7BD47A74B276}" type="presOf" srcId="{EF7F8589-87BD-4442-B38D-6C5DD2ED4E6A}" destId="{B0C7D004-F871-4A12-9577-1471A6D8C14B}" srcOrd="0" destOrd="0" presId="urn:microsoft.com/office/officeart/2005/8/layout/hierarchy3"/>
    <dgm:cxn modelId="{3EC0F6C2-8161-4AD9-A1D4-F6E1B88B816F}" type="presOf" srcId="{A30D49B1-33B9-4552-B0BC-EF3DD434ACB3}" destId="{2E125A49-4FFB-410A-8A33-62CCB1C91806}" srcOrd="0" destOrd="0" presId="urn:microsoft.com/office/officeart/2005/8/layout/hierarchy3"/>
    <dgm:cxn modelId="{BDF45D89-6639-44AC-98C8-B176EFE4F702}" srcId="{DF49FAE7-99A0-4D88-AAB2-BE0331D20D5D}" destId="{77ED2E32-81FD-4F42-8FCF-91DF05E4DB12}" srcOrd="0" destOrd="0" parTransId="{54DC894D-13A4-46F0-B0D7-E35B7D9FDE41}" sibTransId="{61B118ED-499D-4444-9360-EE3D2465C968}"/>
    <dgm:cxn modelId="{695D149C-CD52-41ED-BAC8-E093643019DB}" type="presOf" srcId="{54DC894D-13A4-46F0-B0D7-E35B7D9FDE41}" destId="{55C03F14-0B0C-4BFF-826B-3BD014C3AC66}" srcOrd="0" destOrd="0" presId="urn:microsoft.com/office/officeart/2005/8/layout/hierarchy3"/>
    <dgm:cxn modelId="{B85DE964-4BE9-4C2E-A807-12151055CA85}" type="presOf" srcId="{AECAEBAF-1C54-4840-B4F7-37992877399A}" destId="{A53429E7-9635-4C87-A4A9-A8AE88F118B5}" srcOrd="0" destOrd="0" presId="urn:microsoft.com/office/officeart/2005/8/layout/hierarchy3"/>
    <dgm:cxn modelId="{9CADF484-788E-46B5-B708-C46B0EB1C613}" srcId="{06C7EEEE-0E14-42DD-84E6-19E999992BE7}" destId="{EF7F8589-87BD-4442-B38D-6C5DD2ED4E6A}" srcOrd="1" destOrd="0" parTransId="{43C0085F-F2D1-4329-95E2-6C1957FFB4AC}" sibTransId="{F32A8648-F297-40E4-9B58-D08032ABD1F2}"/>
    <dgm:cxn modelId="{8C20FC73-EEB5-45B3-934C-51161E41397C}" type="presOf" srcId="{77ED2E32-81FD-4F42-8FCF-91DF05E4DB12}" destId="{9F0C3E0A-41B0-4CF7-8C83-0C72E4E639CA}" srcOrd="0" destOrd="0" presId="urn:microsoft.com/office/officeart/2005/8/layout/hierarchy3"/>
    <dgm:cxn modelId="{0B7DE52E-7075-4A4E-BFFC-3FC25A8AE738}" type="presOf" srcId="{19D58445-CAAD-4552-BF00-BB6D4ADDFD4B}" destId="{65E61AAE-173E-47FE-BB7B-A7105FFB6A30}" srcOrd="0" destOrd="0" presId="urn:microsoft.com/office/officeart/2005/8/layout/hierarchy3"/>
    <dgm:cxn modelId="{8D065639-9B4E-4D0D-9C2F-A49D07D1FC72}" type="presOf" srcId="{43C0085F-F2D1-4329-95E2-6C1957FFB4AC}" destId="{19E61308-4817-41E2-B039-DCB544E603F7}" srcOrd="0" destOrd="0" presId="urn:microsoft.com/office/officeart/2005/8/layout/hierarchy3"/>
    <dgm:cxn modelId="{6E24C7DE-CA97-413D-905F-042D804C5FB7}" type="presOf" srcId="{C4296660-A935-49D8-A702-E0B9C738AB8C}" destId="{6118BA5A-9615-495E-9A57-E0E3DA2EDACC}" srcOrd="0" destOrd="0" presId="urn:microsoft.com/office/officeart/2005/8/layout/hierarchy3"/>
    <dgm:cxn modelId="{C78DAE5F-0A91-4FAC-8BB6-05AF9689865D}" srcId="{2B4B3D62-7E73-4BD6-8A54-49F5076B2F38}" destId="{7A0591D4-58C9-4EB9-98A8-91940A877C3D}" srcOrd="0" destOrd="0" parTransId="{A30D49B1-33B9-4552-B0BC-EF3DD434ACB3}" sibTransId="{39505EBF-7027-48EE-ABB0-E2B452FEBC73}"/>
    <dgm:cxn modelId="{893500EC-120A-4EFC-8E68-434A54953B8A}" type="presOf" srcId="{2B4B3D62-7E73-4BD6-8A54-49F5076B2F38}" destId="{787F844D-407F-40C8-958F-EA4EA824FE29}" srcOrd="1" destOrd="0" presId="urn:microsoft.com/office/officeart/2005/8/layout/hierarchy3"/>
    <dgm:cxn modelId="{827775EF-50C4-4E44-A6A0-48E85ECF6365}" type="presOf" srcId="{F0862E01-F81B-4251-8CBB-3C064A3B7AE4}" destId="{53D35A15-B6C2-422B-A5FD-EB5E3E918690}" srcOrd="0" destOrd="0" presId="urn:microsoft.com/office/officeart/2005/8/layout/hierarchy3"/>
    <dgm:cxn modelId="{CF89E67B-4E3F-4302-9953-0203344CC73D}" srcId="{AECAEBAF-1C54-4840-B4F7-37992877399A}" destId="{2B4B3D62-7E73-4BD6-8A54-49F5076B2F38}" srcOrd="1" destOrd="0" parTransId="{0E70EF2F-0723-42B2-9DD1-FCAC6274CEEF}" sibTransId="{E9F25356-E727-4D2C-97B7-DA979363E488}"/>
    <dgm:cxn modelId="{CAA77626-A782-44C2-B9BB-5CE74CB5A35B}" type="presOf" srcId="{2AB29191-E9F1-46AB-9A48-AF33066BE2A6}" destId="{B3C2005C-C3B8-45E0-A081-8CE53B63F57D}" srcOrd="0" destOrd="0" presId="urn:microsoft.com/office/officeart/2005/8/layout/hierarchy3"/>
    <dgm:cxn modelId="{5C5FDBA6-FD14-4BE1-B07F-FB4AB2979E1A}" type="presOf" srcId="{FD453D1B-E02A-4136-A62E-E10EE66D3019}" destId="{F8CA3ACB-53C4-4510-95A5-AD56F46E5494}" srcOrd="0" destOrd="0" presId="urn:microsoft.com/office/officeart/2005/8/layout/hierarchy3"/>
    <dgm:cxn modelId="{BD021A83-711A-4FFE-AF1C-93C3094446B6}" type="presOf" srcId="{7A0591D4-58C9-4EB9-98A8-91940A877C3D}" destId="{D8FA27B5-3BBA-4FEC-B43B-1A444CB18103}" srcOrd="0" destOrd="0" presId="urn:microsoft.com/office/officeart/2005/8/layout/hierarchy3"/>
    <dgm:cxn modelId="{F128A9FD-C24E-42CB-AD94-CD39F7004BF1}" type="presOf" srcId="{2B4B3D62-7E73-4BD6-8A54-49F5076B2F38}" destId="{66DB6055-DDED-4B2A-94EE-CA391847BE40}" srcOrd="0" destOrd="0" presId="urn:microsoft.com/office/officeart/2005/8/layout/hierarchy3"/>
    <dgm:cxn modelId="{5120AB2D-6D1F-4C1B-8A09-C4E8174823B5}" srcId="{2B4B3D62-7E73-4BD6-8A54-49F5076B2F38}" destId="{19D58445-CAAD-4552-BF00-BB6D4ADDFD4B}" srcOrd="1" destOrd="0" parTransId="{848E6C49-539D-4DA4-A26F-403EAB07D409}" sibTransId="{6006C2F8-08B6-424E-BB62-E556F7DEF15B}"/>
    <dgm:cxn modelId="{EC6D4304-DCC1-4AAD-81BD-8D7E7A7098FA}" srcId="{AECAEBAF-1C54-4840-B4F7-37992877399A}" destId="{06C7EEEE-0E14-42DD-84E6-19E999992BE7}" srcOrd="0" destOrd="0" parTransId="{485D8F03-7AD1-471F-B960-8A997EE6ABA5}" sibTransId="{3F8EEBA6-6308-4911-ADE3-59D337E1E0C1}"/>
    <dgm:cxn modelId="{46E3AD9A-6327-4D79-998C-DC3835BAFD11}" type="presOf" srcId="{06C7EEEE-0E14-42DD-84E6-19E999992BE7}" destId="{52C7027D-13FC-4C35-9268-BC829346B263}" srcOrd="0" destOrd="0" presId="urn:microsoft.com/office/officeart/2005/8/layout/hierarchy3"/>
    <dgm:cxn modelId="{8BD521F1-ABBE-4D62-83B9-F64E6EE91C60}" type="presOf" srcId="{4DE2E7E4-7161-4CAA-974F-758BD465D1A4}" destId="{E3F2964E-53EB-47A8-9EA4-19248E187733}" srcOrd="0" destOrd="0" presId="urn:microsoft.com/office/officeart/2005/8/layout/hierarchy3"/>
    <dgm:cxn modelId="{CC431FB4-911D-444B-B07E-52F5B4D5C729}" srcId="{06C7EEEE-0E14-42DD-84E6-19E999992BE7}" destId="{C4296660-A935-49D8-A702-E0B9C738AB8C}" srcOrd="0" destOrd="0" parTransId="{F0862E01-F81B-4251-8CBB-3C064A3B7AE4}" sibTransId="{FCDE3839-3466-4411-83F4-41222A76FCD4}"/>
    <dgm:cxn modelId="{FD4EBFFA-E46D-4032-998B-950C6A57773B}" type="presOf" srcId="{DF49FAE7-99A0-4D88-AAB2-BE0331D20D5D}" destId="{2B4B390D-15A4-4D3E-A8B1-4FACB424FB42}" srcOrd="0" destOrd="0" presId="urn:microsoft.com/office/officeart/2005/8/layout/hierarchy3"/>
    <dgm:cxn modelId="{8DF838E8-C7B0-4CFD-A4E6-2FFFA7A0C330}" type="presOf" srcId="{4E2CF654-8A70-48C0-B025-B7D81E1EB7DD}" destId="{E289DC34-460E-4FDF-843A-EE1D35B3BFEC}" srcOrd="0" destOrd="0" presId="urn:microsoft.com/office/officeart/2005/8/layout/hierarchy3"/>
    <dgm:cxn modelId="{F54DCBA1-6AE0-403C-81D5-86B109C6AE9B}" type="presOf" srcId="{06C7EEEE-0E14-42DD-84E6-19E999992BE7}" destId="{675E66B1-7FBF-4DB3-82A0-8C95B63BDD9E}" srcOrd="1" destOrd="0" presId="urn:microsoft.com/office/officeart/2005/8/layout/hierarchy3"/>
    <dgm:cxn modelId="{13D6CC9D-2F13-4CBD-B522-3D2DE563A807}" srcId="{AECAEBAF-1C54-4840-B4F7-37992877399A}" destId="{DF49FAE7-99A0-4D88-AAB2-BE0331D20D5D}" srcOrd="2" destOrd="0" parTransId="{7BDBADD6-9E5C-48F6-A62E-BFEC0AFFFDB5}" sibTransId="{89D5FEE9-DE4F-4813-9BF1-936618D4AD95}"/>
    <dgm:cxn modelId="{AF9B1A93-B82D-4328-8405-8901691A95B9}" type="presParOf" srcId="{A53429E7-9635-4C87-A4A9-A8AE88F118B5}" destId="{2C71E455-CD60-4DF5-9FC6-2EB63249BB9E}" srcOrd="0" destOrd="0" presId="urn:microsoft.com/office/officeart/2005/8/layout/hierarchy3"/>
    <dgm:cxn modelId="{F02282BB-F80B-45CB-8851-E159089E35D0}" type="presParOf" srcId="{2C71E455-CD60-4DF5-9FC6-2EB63249BB9E}" destId="{915DE6D6-038C-4943-8638-14C0F32C0AAC}" srcOrd="0" destOrd="0" presId="urn:microsoft.com/office/officeart/2005/8/layout/hierarchy3"/>
    <dgm:cxn modelId="{2C3B8619-774F-43C8-8AF0-5432188F6B36}" type="presParOf" srcId="{915DE6D6-038C-4943-8638-14C0F32C0AAC}" destId="{52C7027D-13FC-4C35-9268-BC829346B263}" srcOrd="0" destOrd="0" presId="urn:microsoft.com/office/officeart/2005/8/layout/hierarchy3"/>
    <dgm:cxn modelId="{51985C1E-3543-44BB-B43D-28B01F7E69CA}" type="presParOf" srcId="{915DE6D6-038C-4943-8638-14C0F32C0AAC}" destId="{675E66B1-7FBF-4DB3-82A0-8C95B63BDD9E}" srcOrd="1" destOrd="0" presId="urn:microsoft.com/office/officeart/2005/8/layout/hierarchy3"/>
    <dgm:cxn modelId="{5C95BE5A-77FC-406C-BAD7-AAC7732BF0DD}" type="presParOf" srcId="{2C71E455-CD60-4DF5-9FC6-2EB63249BB9E}" destId="{FD85CEAC-A158-4B34-AA49-D7DDB0A09CFA}" srcOrd="1" destOrd="0" presId="urn:microsoft.com/office/officeart/2005/8/layout/hierarchy3"/>
    <dgm:cxn modelId="{FFB785DB-C97A-4F34-8A06-778EB5CE2A40}" type="presParOf" srcId="{FD85CEAC-A158-4B34-AA49-D7DDB0A09CFA}" destId="{53D35A15-B6C2-422B-A5FD-EB5E3E918690}" srcOrd="0" destOrd="0" presId="urn:microsoft.com/office/officeart/2005/8/layout/hierarchy3"/>
    <dgm:cxn modelId="{78E82E91-6E68-433D-AE9D-0874CB78610B}" type="presParOf" srcId="{FD85CEAC-A158-4B34-AA49-D7DDB0A09CFA}" destId="{6118BA5A-9615-495E-9A57-E0E3DA2EDACC}" srcOrd="1" destOrd="0" presId="urn:microsoft.com/office/officeart/2005/8/layout/hierarchy3"/>
    <dgm:cxn modelId="{0215FCB1-45C4-4C87-AD63-A91F9144F1B3}" type="presParOf" srcId="{FD85CEAC-A158-4B34-AA49-D7DDB0A09CFA}" destId="{19E61308-4817-41E2-B039-DCB544E603F7}" srcOrd="2" destOrd="0" presId="urn:microsoft.com/office/officeart/2005/8/layout/hierarchy3"/>
    <dgm:cxn modelId="{B89B670B-20D6-4047-AB7F-057279CC945A}" type="presParOf" srcId="{FD85CEAC-A158-4B34-AA49-D7DDB0A09CFA}" destId="{B0C7D004-F871-4A12-9577-1471A6D8C14B}" srcOrd="3" destOrd="0" presId="urn:microsoft.com/office/officeart/2005/8/layout/hierarchy3"/>
    <dgm:cxn modelId="{041AE4B0-D700-446F-BDAC-F0391157A183}" type="presParOf" srcId="{FD85CEAC-A158-4B34-AA49-D7DDB0A09CFA}" destId="{F8CA3ACB-53C4-4510-95A5-AD56F46E5494}" srcOrd="4" destOrd="0" presId="urn:microsoft.com/office/officeart/2005/8/layout/hierarchy3"/>
    <dgm:cxn modelId="{814FC9C5-E879-4B3F-B231-4D816694EBA5}" type="presParOf" srcId="{FD85CEAC-A158-4B34-AA49-D7DDB0A09CFA}" destId="{B3C2005C-C3B8-45E0-A081-8CE53B63F57D}" srcOrd="5" destOrd="0" presId="urn:microsoft.com/office/officeart/2005/8/layout/hierarchy3"/>
    <dgm:cxn modelId="{C269B561-86DC-4517-8282-3D55137696C7}" type="presParOf" srcId="{A53429E7-9635-4C87-A4A9-A8AE88F118B5}" destId="{B0A1624E-124D-4EA3-8DFC-5BA848B9701A}" srcOrd="1" destOrd="0" presId="urn:microsoft.com/office/officeart/2005/8/layout/hierarchy3"/>
    <dgm:cxn modelId="{B577186C-B621-4D65-A994-CD05A838307C}" type="presParOf" srcId="{B0A1624E-124D-4EA3-8DFC-5BA848B9701A}" destId="{02A8130B-2433-4DC8-93A4-5A80A2AF1569}" srcOrd="0" destOrd="0" presId="urn:microsoft.com/office/officeart/2005/8/layout/hierarchy3"/>
    <dgm:cxn modelId="{5729FC61-7109-4F34-9ACE-E58F7AFF025E}" type="presParOf" srcId="{02A8130B-2433-4DC8-93A4-5A80A2AF1569}" destId="{66DB6055-DDED-4B2A-94EE-CA391847BE40}" srcOrd="0" destOrd="0" presId="urn:microsoft.com/office/officeart/2005/8/layout/hierarchy3"/>
    <dgm:cxn modelId="{C004C317-2969-4F9E-A7E2-37BCB0689B28}" type="presParOf" srcId="{02A8130B-2433-4DC8-93A4-5A80A2AF1569}" destId="{787F844D-407F-40C8-958F-EA4EA824FE29}" srcOrd="1" destOrd="0" presId="urn:microsoft.com/office/officeart/2005/8/layout/hierarchy3"/>
    <dgm:cxn modelId="{5302432D-1537-46E6-B726-FFBB31C5BA86}" type="presParOf" srcId="{B0A1624E-124D-4EA3-8DFC-5BA848B9701A}" destId="{D8C17EBE-97E4-4D4B-A5D1-332A8D3C6D60}" srcOrd="1" destOrd="0" presId="urn:microsoft.com/office/officeart/2005/8/layout/hierarchy3"/>
    <dgm:cxn modelId="{0A991EB4-FCAA-47D2-A458-4A86CC51B233}" type="presParOf" srcId="{D8C17EBE-97E4-4D4B-A5D1-332A8D3C6D60}" destId="{2E125A49-4FFB-410A-8A33-62CCB1C91806}" srcOrd="0" destOrd="0" presId="urn:microsoft.com/office/officeart/2005/8/layout/hierarchy3"/>
    <dgm:cxn modelId="{E540723F-42C9-4142-A0D0-4FD2E1006B66}" type="presParOf" srcId="{D8C17EBE-97E4-4D4B-A5D1-332A8D3C6D60}" destId="{D8FA27B5-3BBA-4FEC-B43B-1A444CB18103}" srcOrd="1" destOrd="0" presId="urn:microsoft.com/office/officeart/2005/8/layout/hierarchy3"/>
    <dgm:cxn modelId="{40FE2CD2-115F-4E66-A212-C6379D266100}" type="presParOf" srcId="{D8C17EBE-97E4-4D4B-A5D1-332A8D3C6D60}" destId="{A64F9172-E368-4C73-A543-750D5255E69E}" srcOrd="2" destOrd="0" presId="urn:microsoft.com/office/officeart/2005/8/layout/hierarchy3"/>
    <dgm:cxn modelId="{6F84D818-65AC-499F-A45D-CFEF90A142F5}" type="presParOf" srcId="{D8C17EBE-97E4-4D4B-A5D1-332A8D3C6D60}" destId="{65E61AAE-173E-47FE-BB7B-A7105FFB6A30}" srcOrd="3" destOrd="0" presId="urn:microsoft.com/office/officeart/2005/8/layout/hierarchy3"/>
    <dgm:cxn modelId="{0B010317-ED0C-4113-BB35-169E47545F6B}" type="presParOf" srcId="{A53429E7-9635-4C87-A4A9-A8AE88F118B5}" destId="{046344AE-CE7C-4587-B0B6-90171907A09B}" srcOrd="2" destOrd="0" presId="urn:microsoft.com/office/officeart/2005/8/layout/hierarchy3"/>
    <dgm:cxn modelId="{8506EBF2-D83E-45C5-98D2-0B59239D9135}" type="presParOf" srcId="{046344AE-CE7C-4587-B0B6-90171907A09B}" destId="{8AF52A95-8101-4902-B73E-AF2E11380D5C}" srcOrd="0" destOrd="0" presId="urn:microsoft.com/office/officeart/2005/8/layout/hierarchy3"/>
    <dgm:cxn modelId="{7F8830CE-E408-4E61-B106-B9B514892847}" type="presParOf" srcId="{8AF52A95-8101-4902-B73E-AF2E11380D5C}" destId="{2B4B390D-15A4-4D3E-A8B1-4FACB424FB42}" srcOrd="0" destOrd="0" presId="urn:microsoft.com/office/officeart/2005/8/layout/hierarchy3"/>
    <dgm:cxn modelId="{0A4B772E-42C0-41F5-AD78-293436767FF6}" type="presParOf" srcId="{8AF52A95-8101-4902-B73E-AF2E11380D5C}" destId="{CBF66096-05B5-4117-8513-EE26CE4A7103}" srcOrd="1" destOrd="0" presId="urn:microsoft.com/office/officeart/2005/8/layout/hierarchy3"/>
    <dgm:cxn modelId="{18AB7D02-AD9A-473A-A236-6A23D56AAC4E}" type="presParOf" srcId="{046344AE-CE7C-4587-B0B6-90171907A09B}" destId="{0E9799CB-EA66-4C26-B14F-B24480AD00D3}" srcOrd="1" destOrd="0" presId="urn:microsoft.com/office/officeart/2005/8/layout/hierarchy3"/>
    <dgm:cxn modelId="{3275EE08-CC10-4C22-806D-6D577A474B99}" type="presParOf" srcId="{0E9799CB-EA66-4C26-B14F-B24480AD00D3}" destId="{55C03F14-0B0C-4BFF-826B-3BD014C3AC66}" srcOrd="0" destOrd="0" presId="urn:microsoft.com/office/officeart/2005/8/layout/hierarchy3"/>
    <dgm:cxn modelId="{68E1066A-A925-4B76-A6A7-C64B60AE509A}" type="presParOf" srcId="{0E9799CB-EA66-4C26-B14F-B24480AD00D3}" destId="{9F0C3E0A-41B0-4CF7-8C83-0C72E4E639CA}" srcOrd="1" destOrd="0" presId="urn:microsoft.com/office/officeart/2005/8/layout/hierarchy3"/>
    <dgm:cxn modelId="{A2ECACFB-84F2-4FB5-A0B9-64CBC6BD1D0B}" type="presParOf" srcId="{0E9799CB-EA66-4C26-B14F-B24480AD00D3}" destId="{E3F2964E-53EB-47A8-9EA4-19248E187733}" srcOrd="2" destOrd="0" presId="urn:microsoft.com/office/officeart/2005/8/layout/hierarchy3"/>
    <dgm:cxn modelId="{0340EB47-C81F-4584-94A9-5227967D4353}" type="presParOf" srcId="{0E9799CB-EA66-4C26-B14F-B24480AD00D3}" destId="{E289DC34-460E-4FDF-843A-EE1D35B3BFEC}" srcOrd="3" destOrd="0" presId="urn:microsoft.com/office/officeart/2005/8/layout/hierarchy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AD5A9F-E149-42CB-8346-4274C7A93E98}" type="doc">
      <dgm:prSet loTypeId="urn:microsoft.com/office/officeart/2005/8/layout/hProcess4" loCatId="process" qsTypeId="urn:microsoft.com/office/officeart/2005/8/quickstyle/simple1" qsCatId="simple" csTypeId="urn:microsoft.com/office/officeart/2005/8/colors/accent1_1" csCatId="accent1" phldr="1"/>
      <dgm:spPr/>
      <dgm:t>
        <a:bodyPr/>
        <a:lstStyle/>
        <a:p>
          <a:endParaRPr lang="en-GB"/>
        </a:p>
      </dgm:t>
    </dgm:pt>
    <dgm:pt modelId="{B0DD2016-F844-4F3A-A3D5-5D968F529914}">
      <dgm:prSet phldrT="[Text]"/>
      <dgm:spPr/>
      <dgm:t>
        <a:bodyPr/>
        <a:lstStyle/>
        <a:p>
          <a:r>
            <a:rPr lang="en-GB" dirty="0" smtClean="0"/>
            <a:t>discussion activity </a:t>
          </a:r>
          <a:endParaRPr lang="en-GB" dirty="0"/>
        </a:p>
      </dgm:t>
    </dgm:pt>
    <dgm:pt modelId="{0F056F40-6847-49E9-B355-ABE888815211}" type="parTrans" cxnId="{3FF0B63F-CD7C-4C53-B0C4-1984BA89BB9F}">
      <dgm:prSet/>
      <dgm:spPr/>
      <dgm:t>
        <a:bodyPr/>
        <a:lstStyle/>
        <a:p>
          <a:endParaRPr lang="en-GB"/>
        </a:p>
      </dgm:t>
    </dgm:pt>
    <dgm:pt modelId="{16AAAE51-7B20-4800-8501-7073586C6A04}" type="sibTrans" cxnId="{3FF0B63F-CD7C-4C53-B0C4-1984BA89BB9F}">
      <dgm:prSet/>
      <dgm:spPr/>
      <dgm:t>
        <a:bodyPr/>
        <a:lstStyle/>
        <a:p>
          <a:endParaRPr lang="en-GB" dirty="0"/>
        </a:p>
      </dgm:t>
    </dgm:pt>
    <dgm:pt modelId="{31CDDC3E-D127-4F2E-803D-8CB8BDF07F8E}">
      <dgm:prSet phldrT="[Text]"/>
      <dgm:spPr/>
      <dgm:t>
        <a:bodyPr/>
        <a:lstStyle/>
        <a:p>
          <a:r>
            <a:rPr lang="en-GB" dirty="0" smtClean="0"/>
            <a:t>audit activity (1)</a:t>
          </a:r>
          <a:endParaRPr lang="en-GB" dirty="0"/>
        </a:p>
      </dgm:t>
    </dgm:pt>
    <dgm:pt modelId="{C5F5ABDF-6B3C-4ED6-B4DF-5EFC6794144C}" type="parTrans" cxnId="{3551B9CB-39D6-4A80-B4C9-767F3456AB9C}">
      <dgm:prSet/>
      <dgm:spPr/>
      <dgm:t>
        <a:bodyPr/>
        <a:lstStyle/>
        <a:p>
          <a:endParaRPr lang="en-GB"/>
        </a:p>
      </dgm:t>
    </dgm:pt>
    <dgm:pt modelId="{4A972FC6-4A82-43FB-854F-6BF9E53FB800}" type="sibTrans" cxnId="{3551B9CB-39D6-4A80-B4C9-767F3456AB9C}">
      <dgm:prSet/>
      <dgm:spPr/>
      <dgm:t>
        <a:bodyPr/>
        <a:lstStyle/>
        <a:p>
          <a:endParaRPr lang="en-GB" dirty="0"/>
        </a:p>
      </dgm:t>
    </dgm:pt>
    <dgm:pt modelId="{C649014E-FF29-478A-95F6-C6A0C75A85F9}">
      <dgm:prSet phldrT="[Text]"/>
      <dgm:spPr/>
      <dgm:t>
        <a:bodyPr/>
        <a:lstStyle/>
        <a:p>
          <a:r>
            <a:rPr lang="en-GB" dirty="0" smtClean="0"/>
            <a:t>audit activity (2)</a:t>
          </a:r>
          <a:endParaRPr lang="en-GB" dirty="0"/>
        </a:p>
      </dgm:t>
    </dgm:pt>
    <dgm:pt modelId="{1DB3FE42-1877-42E8-8A27-72C9A4DB7835}" type="parTrans" cxnId="{18B85F17-EFB7-480C-9E4E-C4D7F307F439}">
      <dgm:prSet/>
      <dgm:spPr/>
      <dgm:t>
        <a:bodyPr/>
        <a:lstStyle/>
        <a:p>
          <a:endParaRPr lang="en-GB"/>
        </a:p>
      </dgm:t>
    </dgm:pt>
    <dgm:pt modelId="{FA178B3E-DD34-485B-A3CF-5831948D0D0D}" type="sibTrans" cxnId="{18B85F17-EFB7-480C-9E4E-C4D7F307F439}">
      <dgm:prSet/>
      <dgm:spPr/>
      <dgm:t>
        <a:bodyPr/>
        <a:lstStyle/>
        <a:p>
          <a:endParaRPr lang="en-GB" dirty="0"/>
        </a:p>
      </dgm:t>
    </dgm:pt>
    <dgm:pt modelId="{44FE796F-4957-48FF-A6C7-32DB38D4B86A}">
      <dgm:prSet phldrT="[Text]"/>
      <dgm:spPr/>
      <dgm:t>
        <a:bodyPr/>
        <a:lstStyle/>
        <a:p>
          <a:r>
            <a:rPr lang="en-GB" dirty="0" smtClean="0"/>
            <a:t>coaching activity </a:t>
          </a:r>
          <a:endParaRPr lang="en-GB" dirty="0"/>
        </a:p>
      </dgm:t>
    </dgm:pt>
    <dgm:pt modelId="{B0E27D11-2D70-4A63-9903-5ECF92E2C67E}" type="parTrans" cxnId="{DD6F3DF5-87FD-433C-9A4B-55BC89765C50}">
      <dgm:prSet/>
      <dgm:spPr/>
      <dgm:t>
        <a:bodyPr/>
        <a:lstStyle/>
        <a:p>
          <a:endParaRPr lang="en-GB"/>
        </a:p>
      </dgm:t>
    </dgm:pt>
    <dgm:pt modelId="{2D17B6D0-53B1-41F2-A258-4FC91772E46E}" type="sibTrans" cxnId="{DD6F3DF5-87FD-433C-9A4B-55BC89765C50}">
      <dgm:prSet/>
      <dgm:spPr/>
      <dgm:t>
        <a:bodyPr/>
        <a:lstStyle/>
        <a:p>
          <a:endParaRPr lang="en-GB"/>
        </a:p>
      </dgm:t>
    </dgm:pt>
    <dgm:pt modelId="{6CD8B1A2-3C42-4C5F-8DAA-D6D58CEFA5B0}">
      <dgm:prSet/>
      <dgm:spPr/>
      <dgm:t>
        <a:bodyPr/>
        <a:lstStyle/>
        <a:p>
          <a:r>
            <a:rPr lang="en-GB" dirty="0" smtClean="0"/>
            <a:t>What is the purpose of practical activities?</a:t>
          </a:r>
          <a:endParaRPr lang="en-GB" dirty="0"/>
        </a:p>
      </dgm:t>
    </dgm:pt>
    <dgm:pt modelId="{58734563-00A0-46B1-993F-7748B465981D}" type="parTrans" cxnId="{DE99F7F9-46FB-4BE5-B613-63F64937A93E}">
      <dgm:prSet/>
      <dgm:spPr/>
      <dgm:t>
        <a:bodyPr/>
        <a:lstStyle/>
        <a:p>
          <a:endParaRPr lang="en-GB"/>
        </a:p>
      </dgm:t>
    </dgm:pt>
    <dgm:pt modelId="{2444DFCD-A8D2-410A-86C4-75969B5A499A}" type="sibTrans" cxnId="{DE99F7F9-46FB-4BE5-B613-63F64937A93E}">
      <dgm:prSet/>
      <dgm:spPr/>
      <dgm:t>
        <a:bodyPr/>
        <a:lstStyle/>
        <a:p>
          <a:endParaRPr lang="en-GB"/>
        </a:p>
      </dgm:t>
    </dgm:pt>
    <dgm:pt modelId="{4316D450-B245-461D-8404-3D37F14A6235}">
      <dgm:prSet/>
      <dgm:spPr/>
      <dgm:t>
        <a:bodyPr/>
        <a:lstStyle/>
        <a:p>
          <a:r>
            <a:rPr lang="en-GB" dirty="0" smtClean="0"/>
            <a:t>What makes a practical activity effective?</a:t>
          </a:r>
          <a:endParaRPr lang="en-GB" dirty="0"/>
        </a:p>
      </dgm:t>
    </dgm:pt>
    <dgm:pt modelId="{E16FD5EF-2885-4525-B0CF-FBE67902A7B9}" type="parTrans" cxnId="{063A0A84-DB7B-4EF8-94CD-45ACCD381BA3}">
      <dgm:prSet/>
      <dgm:spPr/>
      <dgm:t>
        <a:bodyPr/>
        <a:lstStyle/>
        <a:p>
          <a:endParaRPr lang="en-GB"/>
        </a:p>
      </dgm:t>
    </dgm:pt>
    <dgm:pt modelId="{9EB6345D-A8E6-40FF-9576-9210FD7840BF}" type="sibTrans" cxnId="{063A0A84-DB7B-4EF8-94CD-45ACCD381BA3}">
      <dgm:prSet/>
      <dgm:spPr/>
      <dgm:t>
        <a:bodyPr/>
        <a:lstStyle/>
        <a:p>
          <a:endParaRPr lang="en-GB"/>
        </a:p>
      </dgm:t>
    </dgm:pt>
    <dgm:pt modelId="{20EC6E63-21C4-45D4-8910-DCF3EED6892F}">
      <dgm:prSet/>
      <dgm:spPr/>
      <dgm:t>
        <a:bodyPr/>
        <a:lstStyle/>
        <a:p>
          <a:r>
            <a:rPr lang="en-GB" dirty="0" smtClean="0"/>
            <a:t>How can we make a practical activity more effective?</a:t>
          </a:r>
          <a:endParaRPr lang="en-GB" dirty="0"/>
        </a:p>
      </dgm:t>
    </dgm:pt>
    <dgm:pt modelId="{74E8F303-AB88-45A5-9A19-AE3E1AA7EDD4}" type="parTrans" cxnId="{5780F86E-A1C9-435B-ADA4-FC404AD86932}">
      <dgm:prSet/>
      <dgm:spPr/>
      <dgm:t>
        <a:bodyPr/>
        <a:lstStyle/>
        <a:p>
          <a:endParaRPr lang="en-GB"/>
        </a:p>
      </dgm:t>
    </dgm:pt>
    <dgm:pt modelId="{5319EC67-936E-4F77-9A1B-C99D3852D6C6}" type="sibTrans" cxnId="{5780F86E-A1C9-435B-ADA4-FC404AD86932}">
      <dgm:prSet/>
      <dgm:spPr/>
      <dgm:t>
        <a:bodyPr/>
        <a:lstStyle/>
        <a:p>
          <a:endParaRPr lang="en-GB"/>
        </a:p>
      </dgm:t>
    </dgm:pt>
    <dgm:pt modelId="{0E332FF0-4E20-4E07-9EE6-68858761D0C1}">
      <dgm:prSet custT="1"/>
      <dgm:spPr/>
      <dgm:t>
        <a:bodyPr anchor="ctr" anchorCtr="0"/>
        <a:lstStyle/>
        <a:p>
          <a:r>
            <a:rPr lang="en-GB" sz="1400" dirty="0" smtClean="0">
              <a:latin typeface="+mj-lt"/>
            </a:rPr>
            <a:t>Why do we </a:t>
          </a:r>
          <a:r>
            <a:rPr lang="en-GB" sz="1400" baseline="0" dirty="0" smtClean="0">
              <a:latin typeface="+mj-lt"/>
            </a:rPr>
            <a:t>do</a:t>
          </a:r>
          <a:r>
            <a:rPr lang="en-GB" sz="1400" dirty="0" smtClean="0">
              <a:latin typeface="+mj-lt"/>
            </a:rPr>
            <a:t> practical work?</a:t>
          </a:r>
          <a:endParaRPr lang="en-GB" sz="1400" dirty="0">
            <a:latin typeface="+mj-lt"/>
          </a:endParaRPr>
        </a:p>
      </dgm:t>
    </dgm:pt>
    <dgm:pt modelId="{BE2212F8-119A-43EE-B801-60A13DA2BA99}" type="sibTrans" cxnId="{8AAA2C31-0E87-4C4F-A2ED-21EB9B791945}">
      <dgm:prSet/>
      <dgm:spPr/>
      <dgm:t>
        <a:bodyPr/>
        <a:lstStyle/>
        <a:p>
          <a:endParaRPr lang="en-GB"/>
        </a:p>
      </dgm:t>
    </dgm:pt>
    <dgm:pt modelId="{7C8632BF-1B3D-407F-9ECF-464262525F11}" type="parTrans" cxnId="{8AAA2C31-0E87-4C4F-A2ED-21EB9B791945}">
      <dgm:prSet/>
      <dgm:spPr/>
      <dgm:t>
        <a:bodyPr/>
        <a:lstStyle/>
        <a:p>
          <a:endParaRPr lang="en-GB"/>
        </a:p>
      </dgm:t>
    </dgm:pt>
    <dgm:pt modelId="{3E9E7556-D264-4701-8B79-F1EF58369E63}" type="pres">
      <dgm:prSet presAssocID="{FEAD5A9F-E149-42CB-8346-4274C7A93E98}" presName="Name0" presStyleCnt="0">
        <dgm:presLayoutVars>
          <dgm:dir/>
          <dgm:animLvl val="lvl"/>
          <dgm:resizeHandles val="exact"/>
        </dgm:presLayoutVars>
      </dgm:prSet>
      <dgm:spPr/>
      <dgm:t>
        <a:bodyPr/>
        <a:lstStyle/>
        <a:p>
          <a:endParaRPr lang="en-GB"/>
        </a:p>
      </dgm:t>
    </dgm:pt>
    <dgm:pt modelId="{78F6A70E-D09B-408D-AB28-CFBF45F22F43}" type="pres">
      <dgm:prSet presAssocID="{FEAD5A9F-E149-42CB-8346-4274C7A93E98}" presName="tSp" presStyleCnt="0"/>
      <dgm:spPr/>
    </dgm:pt>
    <dgm:pt modelId="{371972B4-5194-4FFA-A53A-1F97F9213727}" type="pres">
      <dgm:prSet presAssocID="{FEAD5A9F-E149-42CB-8346-4274C7A93E98}" presName="bSp" presStyleCnt="0"/>
      <dgm:spPr/>
    </dgm:pt>
    <dgm:pt modelId="{CC7D81AF-2970-4294-BC70-12261B73F2B1}" type="pres">
      <dgm:prSet presAssocID="{FEAD5A9F-E149-42CB-8346-4274C7A93E98}" presName="process" presStyleCnt="0"/>
      <dgm:spPr/>
    </dgm:pt>
    <dgm:pt modelId="{D3ECA0BC-96F0-4CD1-8F53-BBBDDD7ACB0A}" type="pres">
      <dgm:prSet presAssocID="{B0DD2016-F844-4F3A-A3D5-5D968F529914}" presName="composite1" presStyleCnt="0"/>
      <dgm:spPr/>
    </dgm:pt>
    <dgm:pt modelId="{452330D0-9F8A-4C91-A631-7A238EBD8B77}" type="pres">
      <dgm:prSet presAssocID="{B0DD2016-F844-4F3A-A3D5-5D968F529914}" presName="dummyNode1" presStyleLbl="node1" presStyleIdx="0" presStyleCnt="4"/>
      <dgm:spPr/>
    </dgm:pt>
    <dgm:pt modelId="{984E44BC-C68F-44CC-9589-C793469B0D2F}" type="pres">
      <dgm:prSet presAssocID="{B0DD2016-F844-4F3A-A3D5-5D968F529914}" presName="childNode1" presStyleLbl="bgAcc1" presStyleIdx="0" presStyleCnt="4" custLinFactNeighborX="-25" custLinFactNeighborY="-3107">
        <dgm:presLayoutVars>
          <dgm:bulletEnabled val="1"/>
        </dgm:presLayoutVars>
      </dgm:prSet>
      <dgm:spPr/>
      <dgm:t>
        <a:bodyPr/>
        <a:lstStyle/>
        <a:p>
          <a:endParaRPr lang="en-GB"/>
        </a:p>
      </dgm:t>
    </dgm:pt>
    <dgm:pt modelId="{EF4C1805-A1D7-46E0-BC1F-43ACF67AC5DC}" type="pres">
      <dgm:prSet presAssocID="{B0DD2016-F844-4F3A-A3D5-5D968F529914}" presName="childNode1tx" presStyleLbl="bgAcc1" presStyleIdx="0" presStyleCnt="4">
        <dgm:presLayoutVars>
          <dgm:bulletEnabled val="1"/>
        </dgm:presLayoutVars>
      </dgm:prSet>
      <dgm:spPr/>
      <dgm:t>
        <a:bodyPr/>
        <a:lstStyle/>
        <a:p>
          <a:endParaRPr lang="en-GB"/>
        </a:p>
      </dgm:t>
    </dgm:pt>
    <dgm:pt modelId="{FEE4B743-4183-45EF-8533-D1197AD706F0}" type="pres">
      <dgm:prSet presAssocID="{B0DD2016-F844-4F3A-A3D5-5D968F529914}" presName="parentNode1" presStyleLbl="node1" presStyleIdx="0" presStyleCnt="4">
        <dgm:presLayoutVars>
          <dgm:chMax val="1"/>
          <dgm:bulletEnabled val="1"/>
        </dgm:presLayoutVars>
      </dgm:prSet>
      <dgm:spPr/>
      <dgm:t>
        <a:bodyPr/>
        <a:lstStyle/>
        <a:p>
          <a:endParaRPr lang="en-GB"/>
        </a:p>
      </dgm:t>
    </dgm:pt>
    <dgm:pt modelId="{0F07181A-338B-44B9-AD02-1852D304EC72}" type="pres">
      <dgm:prSet presAssocID="{B0DD2016-F844-4F3A-A3D5-5D968F529914}" presName="connSite1" presStyleCnt="0"/>
      <dgm:spPr/>
    </dgm:pt>
    <dgm:pt modelId="{32D92D35-FC14-44F6-BE04-8CC99556753D}" type="pres">
      <dgm:prSet presAssocID="{16AAAE51-7B20-4800-8501-7073586C6A04}" presName="Name9" presStyleLbl="sibTrans2D1" presStyleIdx="0" presStyleCnt="3"/>
      <dgm:spPr/>
      <dgm:t>
        <a:bodyPr/>
        <a:lstStyle/>
        <a:p>
          <a:endParaRPr lang="en-GB"/>
        </a:p>
      </dgm:t>
    </dgm:pt>
    <dgm:pt modelId="{D895AB37-9F39-4D4F-820A-32CA10E20858}" type="pres">
      <dgm:prSet presAssocID="{31CDDC3E-D127-4F2E-803D-8CB8BDF07F8E}" presName="composite2" presStyleCnt="0"/>
      <dgm:spPr/>
    </dgm:pt>
    <dgm:pt modelId="{7744BD83-15CD-4761-B5E7-36513714159D}" type="pres">
      <dgm:prSet presAssocID="{31CDDC3E-D127-4F2E-803D-8CB8BDF07F8E}" presName="dummyNode2" presStyleLbl="node1" presStyleIdx="0" presStyleCnt="4"/>
      <dgm:spPr/>
    </dgm:pt>
    <dgm:pt modelId="{729778F6-8313-411B-937B-56CF8CA118E7}" type="pres">
      <dgm:prSet presAssocID="{31CDDC3E-D127-4F2E-803D-8CB8BDF07F8E}" presName="childNode2" presStyleLbl="bgAcc1" presStyleIdx="1" presStyleCnt="4">
        <dgm:presLayoutVars>
          <dgm:bulletEnabled val="1"/>
        </dgm:presLayoutVars>
      </dgm:prSet>
      <dgm:spPr/>
      <dgm:t>
        <a:bodyPr/>
        <a:lstStyle/>
        <a:p>
          <a:endParaRPr lang="en-GB"/>
        </a:p>
      </dgm:t>
    </dgm:pt>
    <dgm:pt modelId="{C4E01DCC-DB90-48E7-963A-9018EACCE0D6}" type="pres">
      <dgm:prSet presAssocID="{31CDDC3E-D127-4F2E-803D-8CB8BDF07F8E}" presName="childNode2tx" presStyleLbl="bgAcc1" presStyleIdx="1" presStyleCnt="4">
        <dgm:presLayoutVars>
          <dgm:bulletEnabled val="1"/>
        </dgm:presLayoutVars>
      </dgm:prSet>
      <dgm:spPr/>
      <dgm:t>
        <a:bodyPr/>
        <a:lstStyle/>
        <a:p>
          <a:endParaRPr lang="en-GB"/>
        </a:p>
      </dgm:t>
    </dgm:pt>
    <dgm:pt modelId="{88448405-9A6E-464B-AA47-23230EAB71A1}" type="pres">
      <dgm:prSet presAssocID="{31CDDC3E-D127-4F2E-803D-8CB8BDF07F8E}" presName="parentNode2" presStyleLbl="node1" presStyleIdx="1" presStyleCnt="4">
        <dgm:presLayoutVars>
          <dgm:chMax val="0"/>
          <dgm:bulletEnabled val="1"/>
        </dgm:presLayoutVars>
      </dgm:prSet>
      <dgm:spPr/>
      <dgm:t>
        <a:bodyPr/>
        <a:lstStyle/>
        <a:p>
          <a:endParaRPr lang="en-GB"/>
        </a:p>
      </dgm:t>
    </dgm:pt>
    <dgm:pt modelId="{ABED0D2E-F03D-4785-B2A9-F8C7CA3543AC}" type="pres">
      <dgm:prSet presAssocID="{31CDDC3E-D127-4F2E-803D-8CB8BDF07F8E}" presName="connSite2" presStyleCnt="0"/>
      <dgm:spPr/>
    </dgm:pt>
    <dgm:pt modelId="{3295644C-0F5C-4538-AA37-2CE075A45374}" type="pres">
      <dgm:prSet presAssocID="{4A972FC6-4A82-43FB-854F-6BF9E53FB800}" presName="Name18" presStyleLbl="sibTrans2D1" presStyleIdx="1" presStyleCnt="3"/>
      <dgm:spPr/>
      <dgm:t>
        <a:bodyPr/>
        <a:lstStyle/>
        <a:p>
          <a:endParaRPr lang="en-GB"/>
        </a:p>
      </dgm:t>
    </dgm:pt>
    <dgm:pt modelId="{5C8AD596-1A78-47FC-986A-FF2B4124CE73}" type="pres">
      <dgm:prSet presAssocID="{C649014E-FF29-478A-95F6-C6A0C75A85F9}" presName="composite1" presStyleCnt="0"/>
      <dgm:spPr/>
    </dgm:pt>
    <dgm:pt modelId="{81571D5B-99B5-4FC4-9CC0-09A4F88173EC}" type="pres">
      <dgm:prSet presAssocID="{C649014E-FF29-478A-95F6-C6A0C75A85F9}" presName="dummyNode1" presStyleLbl="node1" presStyleIdx="1" presStyleCnt="4"/>
      <dgm:spPr/>
    </dgm:pt>
    <dgm:pt modelId="{CF70A27C-2B09-401E-8EC5-1D274F0B09D1}" type="pres">
      <dgm:prSet presAssocID="{C649014E-FF29-478A-95F6-C6A0C75A85F9}" presName="childNode1" presStyleLbl="bgAcc1" presStyleIdx="2" presStyleCnt="4">
        <dgm:presLayoutVars>
          <dgm:bulletEnabled val="1"/>
        </dgm:presLayoutVars>
      </dgm:prSet>
      <dgm:spPr/>
      <dgm:t>
        <a:bodyPr/>
        <a:lstStyle/>
        <a:p>
          <a:endParaRPr lang="en-GB"/>
        </a:p>
      </dgm:t>
    </dgm:pt>
    <dgm:pt modelId="{26E4CC23-D61E-451C-92C3-07CD6D6E151A}" type="pres">
      <dgm:prSet presAssocID="{C649014E-FF29-478A-95F6-C6A0C75A85F9}" presName="childNode1tx" presStyleLbl="bgAcc1" presStyleIdx="2" presStyleCnt="4">
        <dgm:presLayoutVars>
          <dgm:bulletEnabled val="1"/>
        </dgm:presLayoutVars>
      </dgm:prSet>
      <dgm:spPr/>
      <dgm:t>
        <a:bodyPr/>
        <a:lstStyle/>
        <a:p>
          <a:endParaRPr lang="en-GB"/>
        </a:p>
      </dgm:t>
    </dgm:pt>
    <dgm:pt modelId="{082F123F-ED84-4B88-B17A-15E7BA76BFB9}" type="pres">
      <dgm:prSet presAssocID="{C649014E-FF29-478A-95F6-C6A0C75A85F9}" presName="parentNode1" presStyleLbl="node1" presStyleIdx="2" presStyleCnt="4" custLinFactNeighborX="1285" custLinFactNeighborY="5075">
        <dgm:presLayoutVars>
          <dgm:chMax val="1"/>
          <dgm:bulletEnabled val="1"/>
        </dgm:presLayoutVars>
      </dgm:prSet>
      <dgm:spPr/>
      <dgm:t>
        <a:bodyPr/>
        <a:lstStyle/>
        <a:p>
          <a:endParaRPr lang="en-GB"/>
        </a:p>
      </dgm:t>
    </dgm:pt>
    <dgm:pt modelId="{08DE5C89-C705-44C4-AAAB-2EA7F691D7C1}" type="pres">
      <dgm:prSet presAssocID="{C649014E-FF29-478A-95F6-C6A0C75A85F9}" presName="connSite1" presStyleCnt="0"/>
      <dgm:spPr/>
    </dgm:pt>
    <dgm:pt modelId="{0B3392D0-9010-4028-BE79-293605FA44DF}" type="pres">
      <dgm:prSet presAssocID="{FA178B3E-DD34-485B-A3CF-5831948D0D0D}" presName="Name9" presStyleLbl="sibTrans2D1" presStyleIdx="2" presStyleCnt="3"/>
      <dgm:spPr/>
      <dgm:t>
        <a:bodyPr/>
        <a:lstStyle/>
        <a:p>
          <a:endParaRPr lang="en-GB"/>
        </a:p>
      </dgm:t>
    </dgm:pt>
    <dgm:pt modelId="{D506C3E9-9881-47A5-ACA2-EA51479C367C}" type="pres">
      <dgm:prSet presAssocID="{44FE796F-4957-48FF-A6C7-32DB38D4B86A}" presName="composite2" presStyleCnt="0"/>
      <dgm:spPr/>
    </dgm:pt>
    <dgm:pt modelId="{85ACFF8F-3D59-4117-A663-49B0D59FE279}" type="pres">
      <dgm:prSet presAssocID="{44FE796F-4957-48FF-A6C7-32DB38D4B86A}" presName="dummyNode2" presStyleLbl="node1" presStyleIdx="2" presStyleCnt="4"/>
      <dgm:spPr/>
    </dgm:pt>
    <dgm:pt modelId="{476AF121-1635-4CCF-98E0-986729FB7432}" type="pres">
      <dgm:prSet presAssocID="{44FE796F-4957-48FF-A6C7-32DB38D4B86A}" presName="childNode2" presStyleLbl="bgAcc1" presStyleIdx="3" presStyleCnt="4">
        <dgm:presLayoutVars>
          <dgm:bulletEnabled val="1"/>
        </dgm:presLayoutVars>
      </dgm:prSet>
      <dgm:spPr/>
      <dgm:t>
        <a:bodyPr/>
        <a:lstStyle/>
        <a:p>
          <a:endParaRPr lang="en-GB"/>
        </a:p>
      </dgm:t>
    </dgm:pt>
    <dgm:pt modelId="{D45CD534-C562-4F17-908B-9F9773B940F9}" type="pres">
      <dgm:prSet presAssocID="{44FE796F-4957-48FF-A6C7-32DB38D4B86A}" presName="childNode2tx" presStyleLbl="bgAcc1" presStyleIdx="3" presStyleCnt="4">
        <dgm:presLayoutVars>
          <dgm:bulletEnabled val="1"/>
        </dgm:presLayoutVars>
      </dgm:prSet>
      <dgm:spPr/>
      <dgm:t>
        <a:bodyPr/>
        <a:lstStyle/>
        <a:p>
          <a:endParaRPr lang="en-GB"/>
        </a:p>
      </dgm:t>
    </dgm:pt>
    <dgm:pt modelId="{15E94AB5-564A-448B-B97C-4D75014E3210}" type="pres">
      <dgm:prSet presAssocID="{44FE796F-4957-48FF-A6C7-32DB38D4B86A}" presName="parentNode2" presStyleLbl="node1" presStyleIdx="3" presStyleCnt="4">
        <dgm:presLayoutVars>
          <dgm:chMax val="0"/>
          <dgm:bulletEnabled val="1"/>
        </dgm:presLayoutVars>
      </dgm:prSet>
      <dgm:spPr/>
      <dgm:t>
        <a:bodyPr/>
        <a:lstStyle/>
        <a:p>
          <a:endParaRPr lang="en-GB"/>
        </a:p>
      </dgm:t>
    </dgm:pt>
    <dgm:pt modelId="{CEB8489E-5A12-4C7D-B6FA-2859171C4B8F}" type="pres">
      <dgm:prSet presAssocID="{44FE796F-4957-48FF-A6C7-32DB38D4B86A}" presName="connSite2" presStyleCnt="0"/>
      <dgm:spPr/>
    </dgm:pt>
  </dgm:ptLst>
  <dgm:cxnLst>
    <dgm:cxn modelId="{08456003-30E3-4B56-8DA3-8A846BB67608}" type="presOf" srcId="{FA178B3E-DD34-485B-A3CF-5831948D0D0D}" destId="{0B3392D0-9010-4028-BE79-293605FA44DF}" srcOrd="0" destOrd="0" presId="urn:microsoft.com/office/officeart/2005/8/layout/hProcess4"/>
    <dgm:cxn modelId="{84C38A77-07A7-40A3-8380-96CAD092509A}" type="presOf" srcId="{FEAD5A9F-E149-42CB-8346-4274C7A93E98}" destId="{3E9E7556-D264-4701-8B79-F1EF58369E63}" srcOrd="0" destOrd="0" presId="urn:microsoft.com/office/officeart/2005/8/layout/hProcess4"/>
    <dgm:cxn modelId="{3BCB5118-ADEC-4385-8549-3DD5B9C35305}" type="presOf" srcId="{44FE796F-4957-48FF-A6C7-32DB38D4B86A}" destId="{15E94AB5-564A-448B-B97C-4D75014E3210}" srcOrd="0" destOrd="0" presId="urn:microsoft.com/office/officeart/2005/8/layout/hProcess4"/>
    <dgm:cxn modelId="{8AAA2C31-0E87-4C4F-A2ED-21EB9B791945}" srcId="{B0DD2016-F844-4F3A-A3D5-5D968F529914}" destId="{0E332FF0-4E20-4E07-9EE6-68858761D0C1}" srcOrd="0" destOrd="0" parTransId="{7C8632BF-1B3D-407F-9ECF-464262525F11}" sibTransId="{BE2212F8-119A-43EE-B801-60A13DA2BA99}"/>
    <dgm:cxn modelId="{B7C09FEF-E060-41D9-8ADE-2A95EBCECB37}" type="presOf" srcId="{B0DD2016-F844-4F3A-A3D5-5D968F529914}" destId="{FEE4B743-4183-45EF-8533-D1197AD706F0}" srcOrd="0" destOrd="0" presId="urn:microsoft.com/office/officeart/2005/8/layout/hProcess4"/>
    <dgm:cxn modelId="{67B94907-FEAF-43DF-858F-2F24BDEBB087}" type="presOf" srcId="{16AAAE51-7B20-4800-8501-7073586C6A04}" destId="{32D92D35-FC14-44F6-BE04-8CC99556753D}" srcOrd="0" destOrd="0" presId="urn:microsoft.com/office/officeart/2005/8/layout/hProcess4"/>
    <dgm:cxn modelId="{3FF0B63F-CD7C-4C53-B0C4-1984BA89BB9F}" srcId="{FEAD5A9F-E149-42CB-8346-4274C7A93E98}" destId="{B0DD2016-F844-4F3A-A3D5-5D968F529914}" srcOrd="0" destOrd="0" parTransId="{0F056F40-6847-49E9-B355-ABE888815211}" sibTransId="{16AAAE51-7B20-4800-8501-7073586C6A04}"/>
    <dgm:cxn modelId="{18B85F17-EFB7-480C-9E4E-C4D7F307F439}" srcId="{FEAD5A9F-E149-42CB-8346-4274C7A93E98}" destId="{C649014E-FF29-478A-95F6-C6A0C75A85F9}" srcOrd="2" destOrd="0" parTransId="{1DB3FE42-1877-42E8-8A27-72C9A4DB7835}" sibTransId="{FA178B3E-DD34-485B-A3CF-5831948D0D0D}"/>
    <dgm:cxn modelId="{63B829BF-270C-4B81-AAE9-C5C2E710D7BA}" type="presOf" srcId="{C649014E-FF29-478A-95F6-C6A0C75A85F9}" destId="{082F123F-ED84-4B88-B17A-15E7BA76BFB9}" srcOrd="0" destOrd="0" presId="urn:microsoft.com/office/officeart/2005/8/layout/hProcess4"/>
    <dgm:cxn modelId="{5780F86E-A1C9-435B-ADA4-FC404AD86932}" srcId="{44FE796F-4957-48FF-A6C7-32DB38D4B86A}" destId="{20EC6E63-21C4-45D4-8910-DCF3EED6892F}" srcOrd="0" destOrd="0" parTransId="{74E8F303-AB88-45A5-9A19-AE3E1AA7EDD4}" sibTransId="{5319EC67-936E-4F77-9A1B-C99D3852D6C6}"/>
    <dgm:cxn modelId="{063A0A84-DB7B-4EF8-94CD-45ACCD381BA3}" srcId="{C649014E-FF29-478A-95F6-C6A0C75A85F9}" destId="{4316D450-B245-461D-8404-3D37F14A6235}" srcOrd="0" destOrd="0" parTransId="{E16FD5EF-2885-4525-B0CF-FBE67902A7B9}" sibTransId="{9EB6345D-A8E6-40FF-9576-9210FD7840BF}"/>
    <dgm:cxn modelId="{DD6F3DF5-87FD-433C-9A4B-55BC89765C50}" srcId="{FEAD5A9F-E149-42CB-8346-4274C7A93E98}" destId="{44FE796F-4957-48FF-A6C7-32DB38D4B86A}" srcOrd="3" destOrd="0" parTransId="{B0E27D11-2D70-4A63-9903-5ECF92E2C67E}" sibTransId="{2D17B6D0-53B1-41F2-A258-4FC91772E46E}"/>
    <dgm:cxn modelId="{EDC6B2BC-EEAF-43F1-BBDA-4EB3964CC099}" type="presOf" srcId="{4A972FC6-4A82-43FB-854F-6BF9E53FB800}" destId="{3295644C-0F5C-4538-AA37-2CE075A45374}" srcOrd="0" destOrd="0" presId="urn:microsoft.com/office/officeart/2005/8/layout/hProcess4"/>
    <dgm:cxn modelId="{1C4A456A-1139-41A5-8C1B-6DD4031A22E7}" type="presOf" srcId="{20EC6E63-21C4-45D4-8910-DCF3EED6892F}" destId="{D45CD534-C562-4F17-908B-9F9773B940F9}" srcOrd="1" destOrd="0" presId="urn:microsoft.com/office/officeart/2005/8/layout/hProcess4"/>
    <dgm:cxn modelId="{1D69DD5D-4C96-43B7-9F48-71DA9EE5ECA9}" type="presOf" srcId="{31CDDC3E-D127-4F2E-803D-8CB8BDF07F8E}" destId="{88448405-9A6E-464B-AA47-23230EAB71A1}" srcOrd="0" destOrd="0" presId="urn:microsoft.com/office/officeart/2005/8/layout/hProcess4"/>
    <dgm:cxn modelId="{969D6EE5-38B5-455F-9588-5C811F0672D9}" type="presOf" srcId="{20EC6E63-21C4-45D4-8910-DCF3EED6892F}" destId="{476AF121-1635-4CCF-98E0-986729FB7432}" srcOrd="0" destOrd="0" presId="urn:microsoft.com/office/officeart/2005/8/layout/hProcess4"/>
    <dgm:cxn modelId="{A95AC468-FA12-4152-A8A5-464B4BD241E4}" type="presOf" srcId="{6CD8B1A2-3C42-4C5F-8DAA-D6D58CEFA5B0}" destId="{C4E01DCC-DB90-48E7-963A-9018EACCE0D6}" srcOrd="1" destOrd="0" presId="urn:microsoft.com/office/officeart/2005/8/layout/hProcess4"/>
    <dgm:cxn modelId="{45E9BD3A-BDED-4607-9235-36EF707DC0E2}" type="presOf" srcId="{4316D450-B245-461D-8404-3D37F14A6235}" destId="{CF70A27C-2B09-401E-8EC5-1D274F0B09D1}" srcOrd="0" destOrd="0" presId="urn:microsoft.com/office/officeart/2005/8/layout/hProcess4"/>
    <dgm:cxn modelId="{C60817F6-ECBD-4806-B007-146AA7DEF7E3}" type="presOf" srcId="{4316D450-B245-461D-8404-3D37F14A6235}" destId="{26E4CC23-D61E-451C-92C3-07CD6D6E151A}" srcOrd="1" destOrd="0" presId="urn:microsoft.com/office/officeart/2005/8/layout/hProcess4"/>
    <dgm:cxn modelId="{144EA453-DECE-4BA5-9B3B-0AE0D8825044}" type="presOf" srcId="{0E332FF0-4E20-4E07-9EE6-68858761D0C1}" destId="{984E44BC-C68F-44CC-9589-C793469B0D2F}" srcOrd="0" destOrd="0" presId="urn:microsoft.com/office/officeart/2005/8/layout/hProcess4"/>
    <dgm:cxn modelId="{C0E79D1F-EDA6-4FB4-8185-FE339681E886}" type="presOf" srcId="{6CD8B1A2-3C42-4C5F-8DAA-D6D58CEFA5B0}" destId="{729778F6-8313-411B-937B-56CF8CA118E7}" srcOrd="0" destOrd="0" presId="urn:microsoft.com/office/officeart/2005/8/layout/hProcess4"/>
    <dgm:cxn modelId="{3551B9CB-39D6-4A80-B4C9-767F3456AB9C}" srcId="{FEAD5A9F-E149-42CB-8346-4274C7A93E98}" destId="{31CDDC3E-D127-4F2E-803D-8CB8BDF07F8E}" srcOrd="1" destOrd="0" parTransId="{C5F5ABDF-6B3C-4ED6-B4DF-5EFC6794144C}" sibTransId="{4A972FC6-4A82-43FB-854F-6BF9E53FB800}"/>
    <dgm:cxn modelId="{F7AE8822-8B88-47DD-982C-F788564A6DF3}" type="presOf" srcId="{0E332FF0-4E20-4E07-9EE6-68858761D0C1}" destId="{EF4C1805-A1D7-46E0-BC1F-43ACF67AC5DC}" srcOrd="1" destOrd="0" presId="urn:microsoft.com/office/officeart/2005/8/layout/hProcess4"/>
    <dgm:cxn modelId="{DE99F7F9-46FB-4BE5-B613-63F64937A93E}" srcId="{31CDDC3E-D127-4F2E-803D-8CB8BDF07F8E}" destId="{6CD8B1A2-3C42-4C5F-8DAA-D6D58CEFA5B0}" srcOrd="0" destOrd="0" parTransId="{58734563-00A0-46B1-993F-7748B465981D}" sibTransId="{2444DFCD-A8D2-410A-86C4-75969B5A499A}"/>
    <dgm:cxn modelId="{A43A24BC-4E89-4BB5-B889-548C9FD95953}" type="presParOf" srcId="{3E9E7556-D264-4701-8B79-F1EF58369E63}" destId="{78F6A70E-D09B-408D-AB28-CFBF45F22F43}" srcOrd="0" destOrd="0" presId="urn:microsoft.com/office/officeart/2005/8/layout/hProcess4"/>
    <dgm:cxn modelId="{4489A885-DC23-4229-BF50-0A63ABBF85C5}" type="presParOf" srcId="{3E9E7556-D264-4701-8B79-F1EF58369E63}" destId="{371972B4-5194-4FFA-A53A-1F97F9213727}" srcOrd="1" destOrd="0" presId="urn:microsoft.com/office/officeart/2005/8/layout/hProcess4"/>
    <dgm:cxn modelId="{73472100-60AF-4323-8A4A-D7BAD53AEDDB}" type="presParOf" srcId="{3E9E7556-D264-4701-8B79-F1EF58369E63}" destId="{CC7D81AF-2970-4294-BC70-12261B73F2B1}" srcOrd="2" destOrd="0" presId="urn:microsoft.com/office/officeart/2005/8/layout/hProcess4"/>
    <dgm:cxn modelId="{128FEAFA-6168-4EF7-B6F4-19C43AE4D186}" type="presParOf" srcId="{CC7D81AF-2970-4294-BC70-12261B73F2B1}" destId="{D3ECA0BC-96F0-4CD1-8F53-BBBDDD7ACB0A}" srcOrd="0" destOrd="0" presId="urn:microsoft.com/office/officeart/2005/8/layout/hProcess4"/>
    <dgm:cxn modelId="{847C2E80-A817-43E3-96F0-7939BC45E83B}" type="presParOf" srcId="{D3ECA0BC-96F0-4CD1-8F53-BBBDDD7ACB0A}" destId="{452330D0-9F8A-4C91-A631-7A238EBD8B77}" srcOrd="0" destOrd="0" presId="urn:microsoft.com/office/officeart/2005/8/layout/hProcess4"/>
    <dgm:cxn modelId="{3B480404-1F8A-428D-B055-EDF5B9135CFD}" type="presParOf" srcId="{D3ECA0BC-96F0-4CD1-8F53-BBBDDD7ACB0A}" destId="{984E44BC-C68F-44CC-9589-C793469B0D2F}" srcOrd="1" destOrd="0" presId="urn:microsoft.com/office/officeart/2005/8/layout/hProcess4"/>
    <dgm:cxn modelId="{061A77FA-9FDD-46F5-B1FF-31DA6307FFA8}" type="presParOf" srcId="{D3ECA0BC-96F0-4CD1-8F53-BBBDDD7ACB0A}" destId="{EF4C1805-A1D7-46E0-BC1F-43ACF67AC5DC}" srcOrd="2" destOrd="0" presId="urn:microsoft.com/office/officeart/2005/8/layout/hProcess4"/>
    <dgm:cxn modelId="{35811185-5FE0-4EE8-8674-302DD226AFC2}" type="presParOf" srcId="{D3ECA0BC-96F0-4CD1-8F53-BBBDDD7ACB0A}" destId="{FEE4B743-4183-45EF-8533-D1197AD706F0}" srcOrd="3" destOrd="0" presId="urn:microsoft.com/office/officeart/2005/8/layout/hProcess4"/>
    <dgm:cxn modelId="{2AA06C82-F74A-42D9-93A7-8C477C7D520A}" type="presParOf" srcId="{D3ECA0BC-96F0-4CD1-8F53-BBBDDD7ACB0A}" destId="{0F07181A-338B-44B9-AD02-1852D304EC72}" srcOrd="4" destOrd="0" presId="urn:microsoft.com/office/officeart/2005/8/layout/hProcess4"/>
    <dgm:cxn modelId="{79B0E0F8-4E7B-4CD9-9CA6-5937E9A41BEA}" type="presParOf" srcId="{CC7D81AF-2970-4294-BC70-12261B73F2B1}" destId="{32D92D35-FC14-44F6-BE04-8CC99556753D}" srcOrd="1" destOrd="0" presId="urn:microsoft.com/office/officeart/2005/8/layout/hProcess4"/>
    <dgm:cxn modelId="{7D78AE11-72BC-4EA7-833C-6A31353E90F2}" type="presParOf" srcId="{CC7D81AF-2970-4294-BC70-12261B73F2B1}" destId="{D895AB37-9F39-4D4F-820A-32CA10E20858}" srcOrd="2" destOrd="0" presId="urn:microsoft.com/office/officeart/2005/8/layout/hProcess4"/>
    <dgm:cxn modelId="{FB4B4619-7A29-4E4C-8595-4EAC4B2DD636}" type="presParOf" srcId="{D895AB37-9F39-4D4F-820A-32CA10E20858}" destId="{7744BD83-15CD-4761-B5E7-36513714159D}" srcOrd="0" destOrd="0" presId="urn:microsoft.com/office/officeart/2005/8/layout/hProcess4"/>
    <dgm:cxn modelId="{F80B761B-E13A-4660-B6F2-2076D01DBFD8}" type="presParOf" srcId="{D895AB37-9F39-4D4F-820A-32CA10E20858}" destId="{729778F6-8313-411B-937B-56CF8CA118E7}" srcOrd="1" destOrd="0" presId="urn:microsoft.com/office/officeart/2005/8/layout/hProcess4"/>
    <dgm:cxn modelId="{FC914059-C1FD-473B-A1CF-AF49B6ACB962}" type="presParOf" srcId="{D895AB37-9F39-4D4F-820A-32CA10E20858}" destId="{C4E01DCC-DB90-48E7-963A-9018EACCE0D6}" srcOrd="2" destOrd="0" presId="urn:microsoft.com/office/officeart/2005/8/layout/hProcess4"/>
    <dgm:cxn modelId="{B049FD5C-B486-46E7-80A1-E1F0418ED539}" type="presParOf" srcId="{D895AB37-9F39-4D4F-820A-32CA10E20858}" destId="{88448405-9A6E-464B-AA47-23230EAB71A1}" srcOrd="3" destOrd="0" presId="urn:microsoft.com/office/officeart/2005/8/layout/hProcess4"/>
    <dgm:cxn modelId="{9B7AE010-A663-416F-A12F-5AE5492D2DC2}" type="presParOf" srcId="{D895AB37-9F39-4D4F-820A-32CA10E20858}" destId="{ABED0D2E-F03D-4785-B2A9-F8C7CA3543AC}" srcOrd="4" destOrd="0" presId="urn:microsoft.com/office/officeart/2005/8/layout/hProcess4"/>
    <dgm:cxn modelId="{F72A29BB-A703-4C96-B6FA-76DFACB7AAD8}" type="presParOf" srcId="{CC7D81AF-2970-4294-BC70-12261B73F2B1}" destId="{3295644C-0F5C-4538-AA37-2CE075A45374}" srcOrd="3" destOrd="0" presId="urn:microsoft.com/office/officeart/2005/8/layout/hProcess4"/>
    <dgm:cxn modelId="{6688D58B-76AD-494C-B939-0CBB3F6D7BCE}" type="presParOf" srcId="{CC7D81AF-2970-4294-BC70-12261B73F2B1}" destId="{5C8AD596-1A78-47FC-986A-FF2B4124CE73}" srcOrd="4" destOrd="0" presId="urn:microsoft.com/office/officeart/2005/8/layout/hProcess4"/>
    <dgm:cxn modelId="{248BAE3E-685A-441B-AD7B-DF8DB4864C3B}" type="presParOf" srcId="{5C8AD596-1A78-47FC-986A-FF2B4124CE73}" destId="{81571D5B-99B5-4FC4-9CC0-09A4F88173EC}" srcOrd="0" destOrd="0" presId="urn:microsoft.com/office/officeart/2005/8/layout/hProcess4"/>
    <dgm:cxn modelId="{D1E7EE22-E7B4-4B28-81AF-FA24013AA5A4}" type="presParOf" srcId="{5C8AD596-1A78-47FC-986A-FF2B4124CE73}" destId="{CF70A27C-2B09-401E-8EC5-1D274F0B09D1}" srcOrd="1" destOrd="0" presId="urn:microsoft.com/office/officeart/2005/8/layout/hProcess4"/>
    <dgm:cxn modelId="{BE907A8F-23FC-4654-8D54-2040302E395E}" type="presParOf" srcId="{5C8AD596-1A78-47FC-986A-FF2B4124CE73}" destId="{26E4CC23-D61E-451C-92C3-07CD6D6E151A}" srcOrd="2" destOrd="0" presId="urn:microsoft.com/office/officeart/2005/8/layout/hProcess4"/>
    <dgm:cxn modelId="{6C740CEB-E49A-438A-ABF8-900A410F0141}" type="presParOf" srcId="{5C8AD596-1A78-47FC-986A-FF2B4124CE73}" destId="{082F123F-ED84-4B88-B17A-15E7BA76BFB9}" srcOrd="3" destOrd="0" presId="urn:microsoft.com/office/officeart/2005/8/layout/hProcess4"/>
    <dgm:cxn modelId="{32BB5A50-BF39-44FF-87FC-F2F7E1A2F650}" type="presParOf" srcId="{5C8AD596-1A78-47FC-986A-FF2B4124CE73}" destId="{08DE5C89-C705-44C4-AAAB-2EA7F691D7C1}" srcOrd="4" destOrd="0" presId="urn:microsoft.com/office/officeart/2005/8/layout/hProcess4"/>
    <dgm:cxn modelId="{34A45B80-0624-4C09-97C5-6FB055EF9FCE}" type="presParOf" srcId="{CC7D81AF-2970-4294-BC70-12261B73F2B1}" destId="{0B3392D0-9010-4028-BE79-293605FA44DF}" srcOrd="5" destOrd="0" presId="urn:microsoft.com/office/officeart/2005/8/layout/hProcess4"/>
    <dgm:cxn modelId="{DCEBC76E-B62D-47D5-8021-E11689DC7672}" type="presParOf" srcId="{CC7D81AF-2970-4294-BC70-12261B73F2B1}" destId="{D506C3E9-9881-47A5-ACA2-EA51479C367C}" srcOrd="6" destOrd="0" presId="urn:microsoft.com/office/officeart/2005/8/layout/hProcess4"/>
    <dgm:cxn modelId="{C388FBBD-2C8D-45AA-9B10-31A2E547BA12}" type="presParOf" srcId="{D506C3E9-9881-47A5-ACA2-EA51479C367C}" destId="{85ACFF8F-3D59-4117-A663-49B0D59FE279}" srcOrd="0" destOrd="0" presId="urn:microsoft.com/office/officeart/2005/8/layout/hProcess4"/>
    <dgm:cxn modelId="{88A1E4F1-FAA6-4AAE-B1E6-E6ECED6D8663}" type="presParOf" srcId="{D506C3E9-9881-47A5-ACA2-EA51479C367C}" destId="{476AF121-1635-4CCF-98E0-986729FB7432}" srcOrd="1" destOrd="0" presId="urn:microsoft.com/office/officeart/2005/8/layout/hProcess4"/>
    <dgm:cxn modelId="{7B0E3C64-B454-4EE9-BF4F-87E365EA0E22}" type="presParOf" srcId="{D506C3E9-9881-47A5-ACA2-EA51479C367C}" destId="{D45CD534-C562-4F17-908B-9F9773B940F9}" srcOrd="2" destOrd="0" presId="urn:microsoft.com/office/officeart/2005/8/layout/hProcess4"/>
    <dgm:cxn modelId="{A6926A93-9F1D-4970-BED9-69CE555FFA26}" type="presParOf" srcId="{D506C3E9-9881-47A5-ACA2-EA51479C367C}" destId="{15E94AB5-564A-448B-B97C-4D75014E3210}" srcOrd="3" destOrd="0" presId="urn:microsoft.com/office/officeart/2005/8/layout/hProcess4"/>
    <dgm:cxn modelId="{99EAF27B-EF7F-439A-A3A6-DA5F8CDAC6C3}" type="presParOf" srcId="{D506C3E9-9881-47A5-ACA2-EA51479C367C}" destId="{CEB8489E-5A12-4C7D-B6FA-2859171C4B8F}" srcOrd="4" destOrd="0" presId="urn:microsoft.com/office/officeart/2005/8/layout/h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C7027D-13FC-4C35-9268-BC829346B263}">
      <dsp:nvSpPr>
        <dsp:cNvPr id="0" name=""/>
        <dsp:cNvSpPr/>
      </dsp:nvSpPr>
      <dsp:spPr>
        <a:xfrm>
          <a:off x="58042" y="3100"/>
          <a:ext cx="1708546" cy="8542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GB" sz="2000" kern="1200" dirty="0" smtClean="0"/>
            <a:t>Development of audit tools</a:t>
          </a:r>
          <a:endParaRPr lang="en-GB" sz="2000" kern="1200" dirty="0"/>
        </a:p>
      </dsp:txBody>
      <dsp:txXfrm>
        <a:off x="58042" y="3100"/>
        <a:ext cx="1708546" cy="854273"/>
      </dsp:txXfrm>
    </dsp:sp>
    <dsp:sp modelId="{53D35A15-B6C2-422B-A5FD-EB5E3E918690}">
      <dsp:nvSpPr>
        <dsp:cNvPr id="0" name=""/>
        <dsp:cNvSpPr/>
      </dsp:nvSpPr>
      <dsp:spPr>
        <a:xfrm>
          <a:off x="228897" y="857374"/>
          <a:ext cx="170854" cy="640705"/>
        </a:xfrm>
        <a:custGeom>
          <a:avLst/>
          <a:gdLst/>
          <a:ahLst/>
          <a:cxnLst/>
          <a:rect l="0" t="0" r="0" b="0"/>
          <a:pathLst>
            <a:path>
              <a:moveTo>
                <a:pt x="0" y="0"/>
              </a:moveTo>
              <a:lnTo>
                <a:pt x="0" y="640705"/>
              </a:lnTo>
              <a:lnTo>
                <a:pt x="170854" y="6407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18BA5A-9615-495E-9A57-E0E3DA2EDACC}">
      <dsp:nvSpPr>
        <dsp:cNvPr id="0" name=""/>
        <dsp:cNvSpPr/>
      </dsp:nvSpPr>
      <dsp:spPr>
        <a:xfrm>
          <a:off x="399752" y="1070942"/>
          <a:ext cx="1366837" cy="8542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smtClean="0"/>
            <a:t>process development</a:t>
          </a:r>
          <a:endParaRPr lang="en-GB" sz="1400" kern="1200" dirty="0"/>
        </a:p>
      </dsp:txBody>
      <dsp:txXfrm>
        <a:off x="399752" y="1070942"/>
        <a:ext cx="1366837" cy="854273"/>
      </dsp:txXfrm>
    </dsp:sp>
    <dsp:sp modelId="{19E61308-4817-41E2-B039-DCB544E603F7}">
      <dsp:nvSpPr>
        <dsp:cNvPr id="0" name=""/>
        <dsp:cNvSpPr/>
      </dsp:nvSpPr>
      <dsp:spPr>
        <a:xfrm>
          <a:off x="228897" y="857374"/>
          <a:ext cx="170854" cy="1708546"/>
        </a:xfrm>
        <a:custGeom>
          <a:avLst/>
          <a:gdLst/>
          <a:ahLst/>
          <a:cxnLst/>
          <a:rect l="0" t="0" r="0" b="0"/>
          <a:pathLst>
            <a:path>
              <a:moveTo>
                <a:pt x="0" y="0"/>
              </a:moveTo>
              <a:lnTo>
                <a:pt x="0" y="1708546"/>
              </a:lnTo>
              <a:lnTo>
                <a:pt x="170854" y="17085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7D004-F871-4A12-9577-1471A6D8C14B}">
      <dsp:nvSpPr>
        <dsp:cNvPr id="0" name=""/>
        <dsp:cNvSpPr/>
      </dsp:nvSpPr>
      <dsp:spPr>
        <a:xfrm>
          <a:off x="399752" y="2138784"/>
          <a:ext cx="1366837" cy="8542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400" kern="1200" dirty="0" smtClean="0"/>
            <a:t>work with teacher group</a:t>
          </a:r>
        </a:p>
        <a:p>
          <a:pPr lvl="0" algn="ctr" defTabSz="844550">
            <a:lnSpc>
              <a:spcPct val="90000"/>
            </a:lnSpc>
            <a:spcBef>
              <a:spcPct val="0"/>
            </a:spcBef>
            <a:spcAft>
              <a:spcPct val="35000"/>
            </a:spcAft>
          </a:pPr>
          <a:endParaRPr lang="en-GB" sz="1400" kern="1200" dirty="0"/>
        </a:p>
      </dsp:txBody>
      <dsp:txXfrm>
        <a:off x="399752" y="2138784"/>
        <a:ext cx="1366837" cy="854273"/>
      </dsp:txXfrm>
    </dsp:sp>
    <dsp:sp modelId="{F8CA3ACB-53C4-4510-95A5-AD56F46E5494}">
      <dsp:nvSpPr>
        <dsp:cNvPr id="0" name=""/>
        <dsp:cNvSpPr/>
      </dsp:nvSpPr>
      <dsp:spPr>
        <a:xfrm>
          <a:off x="228897" y="857374"/>
          <a:ext cx="170854" cy="2776388"/>
        </a:xfrm>
        <a:custGeom>
          <a:avLst/>
          <a:gdLst/>
          <a:ahLst/>
          <a:cxnLst/>
          <a:rect l="0" t="0" r="0" b="0"/>
          <a:pathLst>
            <a:path>
              <a:moveTo>
                <a:pt x="0" y="0"/>
              </a:moveTo>
              <a:lnTo>
                <a:pt x="0" y="2776388"/>
              </a:lnTo>
              <a:lnTo>
                <a:pt x="170854" y="27763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C2005C-C3B8-45E0-A081-8CE53B63F57D}">
      <dsp:nvSpPr>
        <dsp:cNvPr id="0" name=""/>
        <dsp:cNvSpPr/>
      </dsp:nvSpPr>
      <dsp:spPr>
        <a:xfrm>
          <a:off x="399752" y="3206625"/>
          <a:ext cx="1366837" cy="8542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smtClean="0"/>
            <a:t>materials pack</a:t>
          </a:r>
          <a:endParaRPr lang="en-GB" sz="1400" kern="1200" dirty="0"/>
        </a:p>
      </dsp:txBody>
      <dsp:txXfrm>
        <a:off x="399752" y="3206625"/>
        <a:ext cx="1366837" cy="854273"/>
      </dsp:txXfrm>
    </dsp:sp>
    <dsp:sp modelId="{66DB6055-DDED-4B2A-94EE-CA391847BE40}">
      <dsp:nvSpPr>
        <dsp:cNvPr id="0" name=""/>
        <dsp:cNvSpPr/>
      </dsp:nvSpPr>
      <dsp:spPr>
        <a:xfrm>
          <a:off x="2193726" y="3100"/>
          <a:ext cx="1708546" cy="8542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GB" sz="2000" kern="1200" dirty="0" smtClean="0"/>
            <a:t>Input to CPD </a:t>
          </a:r>
          <a:endParaRPr lang="en-GB" sz="2000" kern="1200" dirty="0"/>
        </a:p>
      </dsp:txBody>
      <dsp:txXfrm>
        <a:off x="2193726" y="3100"/>
        <a:ext cx="1708546" cy="854273"/>
      </dsp:txXfrm>
    </dsp:sp>
    <dsp:sp modelId="{2E125A49-4FFB-410A-8A33-62CCB1C91806}">
      <dsp:nvSpPr>
        <dsp:cNvPr id="0" name=""/>
        <dsp:cNvSpPr/>
      </dsp:nvSpPr>
      <dsp:spPr>
        <a:xfrm>
          <a:off x="2364581" y="857374"/>
          <a:ext cx="170854" cy="892540"/>
        </a:xfrm>
        <a:custGeom>
          <a:avLst/>
          <a:gdLst/>
          <a:ahLst/>
          <a:cxnLst/>
          <a:rect l="0" t="0" r="0" b="0"/>
          <a:pathLst>
            <a:path>
              <a:moveTo>
                <a:pt x="0" y="0"/>
              </a:moveTo>
              <a:lnTo>
                <a:pt x="0" y="892540"/>
              </a:lnTo>
              <a:lnTo>
                <a:pt x="170854" y="8925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FA27B5-3BBA-4FEC-B43B-1A444CB18103}">
      <dsp:nvSpPr>
        <dsp:cNvPr id="0" name=""/>
        <dsp:cNvSpPr/>
      </dsp:nvSpPr>
      <dsp:spPr>
        <a:xfrm>
          <a:off x="2535435" y="1070942"/>
          <a:ext cx="1366837" cy="135794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smtClean="0"/>
            <a:t>Section 1 – what is the purpose of practical work?</a:t>
          </a:r>
          <a:endParaRPr lang="en-GB" sz="1400" kern="1200" dirty="0"/>
        </a:p>
      </dsp:txBody>
      <dsp:txXfrm>
        <a:off x="2535435" y="1070942"/>
        <a:ext cx="1366837" cy="1357944"/>
      </dsp:txXfrm>
    </dsp:sp>
    <dsp:sp modelId="{A64F9172-E368-4C73-A543-750D5255E69E}">
      <dsp:nvSpPr>
        <dsp:cNvPr id="0" name=""/>
        <dsp:cNvSpPr/>
      </dsp:nvSpPr>
      <dsp:spPr>
        <a:xfrm>
          <a:off x="2364581" y="857374"/>
          <a:ext cx="170854" cy="2484611"/>
        </a:xfrm>
        <a:custGeom>
          <a:avLst/>
          <a:gdLst/>
          <a:ahLst/>
          <a:cxnLst/>
          <a:rect l="0" t="0" r="0" b="0"/>
          <a:pathLst>
            <a:path>
              <a:moveTo>
                <a:pt x="0" y="0"/>
              </a:moveTo>
              <a:lnTo>
                <a:pt x="0" y="2484611"/>
              </a:lnTo>
              <a:lnTo>
                <a:pt x="170854" y="24846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E61AAE-173E-47FE-BB7B-A7105FFB6A30}">
      <dsp:nvSpPr>
        <dsp:cNvPr id="0" name=""/>
        <dsp:cNvSpPr/>
      </dsp:nvSpPr>
      <dsp:spPr>
        <a:xfrm>
          <a:off x="2535435" y="2642455"/>
          <a:ext cx="1366837" cy="13990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smtClean="0"/>
            <a:t>activities</a:t>
          </a:r>
        </a:p>
        <a:p>
          <a:pPr lvl="0" algn="ctr" defTabSz="622300">
            <a:lnSpc>
              <a:spcPct val="90000"/>
            </a:lnSpc>
            <a:spcBef>
              <a:spcPct val="0"/>
            </a:spcBef>
            <a:spcAft>
              <a:spcPct val="35000"/>
            </a:spcAft>
          </a:pPr>
          <a:r>
            <a:rPr lang="en-GB" sz="1400" kern="1200" dirty="0" smtClean="0"/>
            <a:t>audits</a:t>
          </a:r>
        </a:p>
        <a:p>
          <a:pPr lvl="0" algn="ctr" defTabSz="622300">
            <a:lnSpc>
              <a:spcPct val="90000"/>
            </a:lnSpc>
            <a:spcBef>
              <a:spcPct val="0"/>
            </a:spcBef>
            <a:spcAft>
              <a:spcPct val="35000"/>
            </a:spcAft>
          </a:pPr>
          <a:r>
            <a:rPr lang="en-GB" sz="1400" kern="1200" dirty="0" smtClean="0"/>
            <a:t>presentation</a:t>
          </a:r>
        </a:p>
        <a:p>
          <a:pPr lvl="0" algn="ctr" defTabSz="622300">
            <a:lnSpc>
              <a:spcPct val="90000"/>
            </a:lnSpc>
            <a:spcBef>
              <a:spcPct val="0"/>
            </a:spcBef>
            <a:spcAft>
              <a:spcPct val="35000"/>
            </a:spcAft>
          </a:pPr>
          <a:r>
            <a:rPr lang="en-GB" sz="1400" kern="1200" dirty="0" smtClean="0"/>
            <a:t>guidance</a:t>
          </a:r>
        </a:p>
        <a:p>
          <a:pPr lvl="0" algn="ctr" defTabSz="622300">
            <a:lnSpc>
              <a:spcPct val="90000"/>
            </a:lnSpc>
            <a:spcBef>
              <a:spcPct val="0"/>
            </a:spcBef>
            <a:spcAft>
              <a:spcPct val="35000"/>
            </a:spcAft>
          </a:pPr>
          <a:endParaRPr lang="en-GB" sz="1400" kern="1200" dirty="0"/>
        </a:p>
      </dsp:txBody>
      <dsp:txXfrm>
        <a:off x="2535435" y="2642455"/>
        <a:ext cx="1366837" cy="1399060"/>
      </dsp:txXfrm>
    </dsp:sp>
    <dsp:sp modelId="{2B4B390D-15A4-4D3E-A8B1-4FACB424FB42}">
      <dsp:nvSpPr>
        <dsp:cNvPr id="0" name=""/>
        <dsp:cNvSpPr/>
      </dsp:nvSpPr>
      <dsp:spPr>
        <a:xfrm>
          <a:off x="4329410" y="3100"/>
          <a:ext cx="1708546" cy="8542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GB" sz="2000" kern="1200" dirty="0" smtClean="0"/>
            <a:t>Case studies</a:t>
          </a:r>
          <a:endParaRPr lang="en-GB" sz="2000" kern="1200" dirty="0"/>
        </a:p>
      </dsp:txBody>
      <dsp:txXfrm>
        <a:off x="4329410" y="3100"/>
        <a:ext cx="1708546" cy="854273"/>
      </dsp:txXfrm>
    </dsp:sp>
    <dsp:sp modelId="{55C03F14-0B0C-4BFF-826B-3BD014C3AC66}">
      <dsp:nvSpPr>
        <dsp:cNvPr id="0" name=""/>
        <dsp:cNvSpPr/>
      </dsp:nvSpPr>
      <dsp:spPr>
        <a:xfrm>
          <a:off x="4500264" y="857374"/>
          <a:ext cx="159919" cy="647274"/>
        </a:xfrm>
        <a:custGeom>
          <a:avLst/>
          <a:gdLst/>
          <a:ahLst/>
          <a:cxnLst/>
          <a:rect l="0" t="0" r="0" b="0"/>
          <a:pathLst>
            <a:path>
              <a:moveTo>
                <a:pt x="0" y="0"/>
              </a:moveTo>
              <a:lnTo>
                <a:pt x="0" y="647274"/>
              </a:lnTo>
              <a:lnTo>
                <a:pt x="159919" y="6472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0C3E0A-41B0-4CF7-8C83-0C72E4E639CA}">
      <dsp:nvSpPr>
        <dsp:cNvPr id="0" name=""/>
        <dsp:cNvSpPr/>
      </dsp:nvSpPr>
      <dsp:spPr>
        <a:xfrm>
          <a:off x="4660184" y="1077511"/>
          <a:ext cx="1366837" cy="8542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smtClean="0"/>
            <a:t>KS3/4</a:t>
          </a:r>
          <a:endParaRPr lang="en-GB" sz="1400" kern="1200" dirty="0"/>
        </a:p>
      </dsp:txBody>
      <dsp:txXfrm>
        <a:off x="4660184" y="1077511"/>
        <a:ext cx="1366837" cy="854273"/>
      </dsp:txXfrm>
    </dsp:sp>
    <dsp:sp modelId="{E3F2964E-53EB-47A8-9EA4-19248E187733}">
      <dsp:nvSpPr>
        <dsp:cNvPr id="0" name=""/>
        <dsp:cNvSpPr/>
      </dsp:nvSpPr>
      <dsp:spPr>
        <a:xfrm>
          <a:off x="4500264" y="857374"/>
          <a:ext cx="170854" cy="1708546"/>
        </a:xfrm>
        <a:custGeom>
          <a:avLst/>
          <a:gdLst/>
          <a:ahLst/>
          <a:cxnLst/>
          <a:rect l="0" t="0" r="0" b="0"/>
          <a:pathLst>
            <a:path>
              <a:moveTo>
                <a:pt x="0" y="0"/>
              </a:moveTo>
              <a:lnTo>
                <a:pt x="0" y="1708546"/>
              </a:lnTo>
              <a:lnTo>
                <a:pt x="170854" y="17085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89DC34-460E-4FDF-843A-EE1D35B3BFEC}">
      <dsp:nvSpPr>
        <dsp:cNvPr id="0" name=""/>
        <dsp:cNvSpPr/>
      </dsp:nvSpPr>
      <dsp:spPr>
        <a:xfrm>
          <a:off x="4671119" y="2138784"/>
          <a:ext cx="1366837" cy="8542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smtClean="0"/>
            <a:t>KS1/2</a:t>
          </a:r>
          <a:endParaRPr lang="en-GB" sz="1400" kern="1200" dirty="0"/>
        </a:p>
      </dsp:txBody>
      <dsp:txXfrm>
        <a:off x="4671119" y="2138784"/>
        <a:ext cx="1366837" cy="85427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4E44BC-C68F-44CC-9589-C793469B0D2F}">
      <dsp:nvSpPr>
        <dsp:cNvPr id="0" name=""/>
        <dsp:cNvSpPr/>
      </dsp:nvSpPr>
      <dsp:spPr>
        <a:xfrm>
          <a:off x="7" y="1143010"/>
          <a:ext cx="1549372" cy="127790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ctr" anchorCtr="0">
          <a:noAutofit/>
        </a:bodyPr>
        <a:lstStyle/>
        <a:p>
          <a:pPr marL="114300" lvl="1" indent="-114300" algn="l" defTabSz="622300">
            <a:lnSpc>
              <a:spcPct val="90000"/>
            </a:lnSpc>
            <a:spcBef>
              <a:spcPct val="0"/>
            </a:spcBef>
            <a:spcAft>
              <a:spcPct val="15000"/>
            </a:spcAft>
            <a:buChar char="••"/>
          </a:pPr>
          <a:r>
            <a:rPr lang="en-GB" sz="1400" kern="1200" dirty="0" smtClean="0">
              <a:latin typeface="+mj-lt"/>
            </a:rPr>
            <a:t>Why do we </a:t>
          </a:r>
          <a:r>
            <a:rPr lang="en-GB" sz="1400" kern="1200" baseline="0" dirty="0" smtClean="0">
              <a:latin typeface="+mj-lt"/>
            </a:rPr>
            <a:t>do</a:t>
          </a:r>
          <a:r>
            <a:rPr lang="en-GB" sz="1400" kern="1200" dirty="0" smtClean="0">
              <a:latin typeface="+mj-lt"/>
            </a:rPr>
            <a:t> practical work?</a:t>
          </a:r>
          <a:endParaRPr lang="en-GB" sz="1400" kern="1200" dirty="0">
            <a:latin typeface="+mj-lt"/>
          </a:endParaRPr>
        </a:p>
      </dsp:txBody>
      <dsp:txXfrm>
        <a:off x="7" y="1143010"/>
        <a:ext cx="1549372" cy="1004070"/>
      </dsp:txXfrm>
    </dsp:sp>
    <dsp:sp modelId="{32D92D35-FC14-44F6-BE04-8CC99556753D}">
      <dsp:nvSpPr>
        <dsp:cNvPr id="0" name=""/>
        <dsp:cNvSpPr/>
      </dsp:nvSpPr>
      <dsp:spPr>
        <a:xfrm>
          <a:off x="865208" y="1465905"/>
          <a:ext cx="1739940" cy="1739940"/>
        </a:xfrm>
        <a:prstGeom prst="leftCircularArrow">
          <a:avLst>
            <a:gd name="adj1" fmla="val 3333"/>
            <a:gd name="adj2" fmla="val 411884"/>
            <a:gd name="adj3" fmla="val 2187395"/>
            <a:gd name="adj4" fmla="val 9024489"/>
            <a:gd name="adj5" fmla="val 388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E4B743-4183-45EF-8533-D1197AD706F0}">
      <dsp:nvSpPr>
        <dsp:cNvPr id="0" name=""/>
        <dsp:cNvSpPr/>
      </dsp:nvSpPr>
      <dsp:spPr>
        <a:xfrm>
          <a:off x="344700" y="2186785"/>
          <a:ext cx="1377219" cy="54767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GB" sz="1700" kern="1200" dirty="0" smtClean="0"/>
            <a:t>discussion activity </a:t>
          </a:r>
          <a:endParaRPr lang="en-GB" sz="1700" kern="1200" dirty="0"/>
        </a:p>
      </dsp:txBody>
      <dsp:txXfrm>
        <a:off x="344700" y="2186785"/>
        <a:ext cx="1377219" cy="547674"/>
      </dsp:txXfrm>
    </dsp:sp>
    <dsp:sp modelId="{729778F6-8313-411B-937B-56CF8CA118E7}">
      <dsp:nvSpPr>
        <dsp:cNvPr id="0" name=""/>
        <dsp:cNvSpPr/>
      </dsp:nvSpPr>
      <dsp:spPr>
        <a:xfrm>
          <a:off x="1998058" y="1182715"/>
          <a:ext cx="1549372" cy="127790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114300" lvl="1" indent="-114300" algn="l" defTabSz="577850">
            <a:lnSpc>
              <a:spcPct val="90000"/>
            </a:lnSpc>
            <a:spcBef>
              <a:spcPct val="0"/>
            </a:spcBef>
            <a:spcAft>
              <a:spcPct val="15000"/>
            </a:spcAft>
            <a:buChar char="••"/>
          </a:pPr>
          <a:r>
            <a:rPr lang="en-GB" sz="1300" kern="1200" dirty="0" smtClean="0"/>
            <a:t>What is the purpose of practical activities?</a:t>
          </a:r>
          <a:endParaRPr lang="en-GB" sz="1300" kern="1200" dirty="0"/>
        </a:p>
      </dsp:txBody>
      <dsp:txXfrm>
        <a:off x="1998058" y="1456552"/>
        <a:ext cx="1549372" cy="1004070"/>
      </dsp:txXfrm>
    </dsp:sp>
    <dsp:sp modelId="{3295644C-0F5C-4538-AA37-2CE075A45374}">
      <dsp:nvSpPr>
        <dsp:cNvPr id="0" name=""/>
        <dsp:cNvSpPr/>
      </dsp:nvSpPr>
      <dsp:spPr>
        <a:xfrm>
          <a:off x="2849959" y="387386"/>
          <a:ext cx="1937916" cy="1937916"/>
        </a:xfrm>
        <a:prstGeom prst="circularArrow">
          <a:avLst>
            <a:gd name="adj1" fmla="val 2992"/>
            <a:gd name="adj2" fmla="val 366844"/>
            <a:gd name="adj3" fmla="val 19457645"/>
            <a:gd name="adj4" fmla="val 12575511"/>
            <a:gd name="adj5" fmla="val 34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448405-9A6E-464B-AA47-23230EAB71A1}">
      <dsp:nvSpPr>
        <dsp:cNvPr id="0" name=""/>
        <dsp:cNvSpPr/>
      </dsp:nvSpPr>
      <dsp:spPr>
        <a:xfrm>
          <a:off x="2342363" y="908877"/>
          <a:ext cx="1377219" cy="54767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GB" sz="1700" kern="1200" dirty="0" smtClean="0"/>
            <a:t>audit activity (1)</a:t>
          </a:r>
          <a:endParaRPr lang="en-GB" sz="1700" kern="1200" dirty="0"/>
        </a:p>
      </dsp:txBody>
      <dsp:txXfrm>
        <a:off x="2342363" y="908877"/>
        <a:ext cx="1377219" cy="547674"/>
      </dsp:txXfrm>
    </dsp:sp>
    <dsp:sp modelId="{CF70A27C-2B09-401E-8EC5-1D274F0B09D1}">
      <dsp:nvSpPr>
        <dsp:cNvPr id="0" name=""/>
        <dsp:cNvSpPr/>
      </dsp:nvSpPr>
      <dsp:spPr>
        <a:xfrm>
          <a:off x="3995721" y="1182715"/>
          <a:ext cx="1549372" cy="127790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114300" lvl="1" indent="-114300" algn="l" defTabSz="577850">
            <a:lnSpc>
              <a:spcPct val="90000"/>
            </a:lnSpc>
            <a:spcBef>
              <a:spcPct val="0"/>
            </a:spcBef>
            <a:spcAft>
              <a:spcPct val="15000"/>
            </a:spcAft>
            <a:buChar char="••"/>
          </a:pPr>
          <a:r>
            <a:rPr lang="en-GB" sz="1300" kern="1200" dirty="0" smtClean="0"/>
            <a:t>What makes a practical activity effective?</a:t>
          </a:r>
          <a:endParaRPr lang="en-GB" sz="1300" kern="1200" dirty="0"/>
        </a:p>
      </dsp:txBody>
      <dsp:txXfrm>
        <a:off x="3995721" y="1182715"/>
        <a:ext cx="1549372" cy="1004070"/>
      </dsp:txXfrm>
    </dsp:sp>
    <dsp:sp modelId="{0B3392D0-9010-4028-BE79-293605FA44DF}">
      <dsp:nvSpPr>
        <dsp:cNvPr id="0" name=""/>
        <dsp:cNvSpPr/>
      </dsp:nvSpPr>
      <dsp:spPr>
        <a:xfrm>
          <a:off x="4871506" y="1494843"/>
          <a:ext cx="1719909" cy="1719909"/>
        </a:xfrm>
        <a:prstGeom prst="leftCircularArrow">
          <a:avLst>
            <a:gd name="adj1" fmla="val 3372"/>
            <a:gd name="adj2" fmla="val 417066"/>
            <a:gd name="adj3" fmla="val 2123648"/>
            <a:gd name="adj4" fmla="val 8955561"/>
            <a:gd name="adj5" fmla="val 393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2F123F-ED84-4B88-B17A-15E7BA76BFB9}">
      <dsp:nvSpPr>
        <dsp:cNvPr id="0" name=""/>
        <dsp:cNvSpPr/>
      </dsp:nvSpPr>
      <dsp:spPr>
        <a:xfrm>
          <a:off x="4357723" y="2214580"/>
          <a:ext cx="1377219" cy="54767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GB" sz="1700" kern="1200" dirty="0" smtClean="0"/>
            <a:t>audit activity (2)</a:t>
          </a:r>
          <a:endParaRPr lang="en-GB" sz="1700" kern="1200" dirty="0"/>
        </a:p>
      </dsp:txBody>
      <dsp:txXfrm>
        <a:off x="4357723" y="2214580"/>
        <a:ext cx="1377219" cy="547674"/>
      </dsp:txXfrm>
    </dsp:sp>
    <dsp:sp modelId="{476AF121-1635-4CCF-98E0-986729FB7432}">
      <dsp:nvSpPr>
        <dsp:cNvPr id="0" name=""/>
        <dsp:cNvSpPr/>
      </dsp:nvSpPr>
      <dsp:spPr>
        <a:xfrm>
          <a:off x="5993384" y="1182715"/>
          <a:ext cx="1549372" cy="127790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24765" rIns="24765" bIns="24765" numCol="1" spcCol="1270" anchor="t" anchorCtr="0">
          <a:noAutofit/>
        </a:bodyPr>
        <a:lstStyle/>
        <a:p>
          <a:pPr marL="114300" lvl="1" indent="-114300" algn="l" defTabSz="577850">
            <a:lnSpc>
              <a:spcPct val="90000"/>
            </a:lnSpc>
            <a:spcBef>
              <a:spcPct val="0"/>
            </a:spcBef>
            <a:spcAft>
              <a:spcPct val="15000"/>
            </a:spcAft>
            <a:buChar char="••"/>
          </a:pPr>
          <a:r>
            <a:rPr lang="en-GB" sz="1300" kern="1200" dirty="0" smtClean="0"/>
            <a:t>How can we make a practical activity more effective?</a:t>
          </a:r>
          <a:endParaRPr lang="en-GB" sz="1300" kern="1200" dirty="0"/>
        </a:p>
      </dsp:txBody>
      <dsp:txXfrm>
        <a:off x="5993384" y="1456552"/>
        <a:ext cx="1549372" cy="1004070"/>
      </dsp:txXfrm>
    </dsp:sp>
    <dsp:sp modelId="{15E94AB5-564A-448B-B97C-4D75014E3210}">
      <dsp:nvSpPr>
        <dsp:cNvPr id="0" name=""/>
        <dsp:cNvSpPr/>
      </dsp:nvSpPr>
      <dsp:spPr>
        <a:xfrm>
          <a:off x="6337689" y="908877"/>
          <a:ext cx="1377219" cy="54767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GB" sz="1700" kern="1200" dirty="0" smtClean="0"/>
            <a:t>coaching activity </a:t>
          </a:r>
          <a:endParaRPr lang="en-GB" sz="1700" kern="1200" dirty="0"/>
        </a:p>
      </dsp:txBody>
      <dsp:txXfrm>
        <a:off x="6337689" y="908877"/>
        <a:ext cx="1377219" cy="54767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A6EDC38-0D5D-4541-9038-F3B5CA5AB471}" type="datetimeFigureOut">
              <a:rPr lang="en-US"/>
              <a:pPr/>
              <a:t>7/7/2010</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1F64677-3CFD-4891-8A57-B27EB0ECAEA2}" type="slidenum">
              <a:rPr lang="en-GB"/>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47918-D1D6-455C-9865-CD832D2DA10E}" type="datetimeFigureOut">
              <a:rPr lang="en-US" smtClean="0"/>
              <a:pPr/>
              <a:t>7/7/2010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2BEE22-EB62-4460-A598-7F9E846FED94}"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a:lstStyle/>
          <a:p>
            <a:endParaRPr lang="en-GB" dirty="0" smtClean="0"/>
          </a:p>
        </p:txBody>
      </p:sp>
      <p:sp>
        <p:nvSpPr>
          <p:cNvPr id="17412" name="Slide Number Placeholder 3"/>
          <p:cNvSpPr>
            <a:spLocks noGrp="1"/>
          </p:cNvSpPr>
          <p:nvPr>
            <p:ph type="sldNum" sz="quarter" idx="5"/>
          </p:nvPr>
        </p:nvSpPr>
        <p:spPr bwMode="auto">
          <a:noFill/>
          <a:ln>
            <a:miter lim="800000"/>
            <a:headEnd/>
            <a:tailEnd/>
          </a:ln>
        </p:spPr>
        <p:txBody>
          <a:bodyPr/>
          <a:lstStyle/>
          <a:p>
            <a:fld id="{FAF7B980-30FF-4A88-9CCD-A61B9ACA56E5}" type="slidenum">
              <a:rPr lang="en-GB"/>
              <a:pPr/>
              <a:t>4</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Each delegate to fill in one of these sheets for five</a:t>
            </a:r>
            <a:r>
              <a:rPr lang="en-GB" baseline="0" dirty="0" smtClean="0"/>
              <a:t> or six practicals. </a:t>
            </a:r>
          </a:p>
          <a:p>
            <a:r>
              <a:rPr lang="en-GB" baseline="0" dirty="0" smtClean="0"/>
              <a:t>Before starting to fill in the sheet, ask them to choose a class they are currently teaching (or have just finished teaching) and note down the last five or six practical activities they did with that class. </a:t>
            </a:r>
          </a:p>
          <a:p>
            <a:r>
              <a:rPr lang="en-GB" baseline="0" dirty="0" smtClean="0"/>
              <a:t>It doesn't matter what key stage or level the class is. If this is tricky for delegates, then they should just note the last five or six practicals they did with all classes.</a:t>
            </a:r>
          </a:p>
          <a:p>
            <a:endParaRPr lang="en-GB" baseline="0" dirty="0" smtClean="0"/>
          </a:p>
        </p:txBody>
      </p:sp>
      <p:sp>
        <p:nvSpPr>
          <p:cNvPr id="4" name="Slide Number Placeholder 3"/>
          <p:cNvSpPr>
            <a:spLocks noGrp="1"/>
          </p:cNvSpPr>
          <p:nvPr>
            <p:ph type="sldNum" sz="quarter" idx="10"/>
          </p:nvPr>
        </p:nvSpPr>
        <p:spPr/>
        <p:txBody>
          <a:bodyPr/>
          <a:lstStyle/>
          <a:p>
            <a:fld id="{C11FB3DD-595C-4770-9BC5-1673BA2FAD31}" type="slidenum">
              <a:rPr lang="en-GB" smtClean="0"/>
              <a:pPr/>
              <a:t>6</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000" i="0" baseline="0" dirty="0" smtClean="0"/>
              <a:t>The aims of this activity are:</a:t>
            </a:r>
          </a:p>
          <a:p>
            <a:pPr>
              <a:buFont typeface="Arial" pitchFamily="34" charset="0"/>
              <a:buChar char="•"/>
            </a:pPr>
            <a:r>
              <a:rPr lang="en-GB" sz="1000" i="0" baseline="0" dirty="0" smtClean="0"/>
              <a:t> to reflect on whether or not a particular practical achieved what it was intended to achieve</a:t>
            </a:r>
          </a:p>
          <a:p>
            <a:pPr>
              <a:buFont typeface="Arial" pitchFamily="34" charset="0"/>
              <a:buChar char="•"/>
            </a:pPr>
            <a:r>
              <a:rPr lang="en-GB" sz="1000" i="0" baseline="0" dirty="0" smtClean="0"/>
              <a:t> to consider what evidence there is for this</a:t>
            </a:r>
          </a:p>
          <a:p>
            <a:pPr>
              <a:buFont typeface="Arial" pitchFamily="34" charset="0"/>
              <a:buChar char="•"/>
            </a:pPr>
            <a:r>
              <a:rPr lang="en-GB" sz="1000" i="0" baseline="0" dirty="0" smtClean="0"/>
              <a:t> to start to think about how differences in the staging of a practical might help to make it more </a:t>
            </a:r>
          </a:p>
          <a:p>
            <a:pPr>
              <a:buFont typeface="Arial" pitchFamily="34" charset="0"/>
              <a:buNone/>
            </a:pPr>
            <a:endParaRPr lang="en-GB" sz="1000" i="0" baseline="0" dirty="0" smtClean="0"/>
          </a:p>
          <a:p>
            <a:r>
              <a:rPr lang="en-GB" sz="1000" i="0" baseline="0" dirty="0" smtClean="0"/>
              <a:t>Delegates should focus on two practicals they have carried out recently - one which they felt was successful and one which was less so. It might be easier to choose two of the practicals which they also used in the preceding activity, but it doesn't matter.</a:t>
            </a:r>
          </a:p>
          <a:p>
            <a:endParaRPr lang="en-GB" sz="1000" i="0" baseline="0" dirty="0" smtClean="0"/>
          </a:p>
          <a:p>
            <a:r>
              <a:rPr lang="en-GB" sz="1000" i="0" baseline="0" dirty="0" smtClean="0"/>
              <a:t>They should complete one blue sheet for each practical. </a:t>
            </a:r>
          </a:p>
          <a:p>
            <a:endParaRPr lang="en-GB" sz="1000" i="0" baseline="0" dirty="0" smtClean="0"/>
          </a:p>
          <a:p>
            <a:r>
              <a:rPr lang="en-GB" sz="1000" i="0" baseline="0" dirty="0" smtClean="0"/>
              <a:t>As shown on the slide, the blue sheet relates to the flow chart and levels of effectiveness shown earlier, so that delegates being to reflect on the effectiveness of what they are doing, and the evidence they have for this.</a:t>
            </a:r>
          </a:p>
          <a:p>
            <a:endParaRPr lang="en-GB" sz="1000" i="0" baseline="0" dirty="0" smtClean="0"/>
          </a:p>
        </p:txBody>
      </p:sp>
      <p:sp>
        <p:nvSpPr>
          <p:cNvPr id="4" name="Slide Number Placeholder 3"/>
          <p:cNvSpPr>
            <a:spLocks noGrp="1"/>
          </p:cNvSpPr>
          <p:nvPr>
            <p:ph type="sldNum" sz="quarter" idx="10"/>
          </p:nvPr>
        </p:nvSpPr>
        <p:spPr/>
        <p:txBody>
          <a:bodyPr/>
          <a:lstStyle/>
          <a:p>
            <a:fld id="{C11FB3DD-595C-4770-9BC5-1673BA2FAD31}" type="slidenum">
              <a:rPr lang="en-GB" smtClean="0"/>
              <a:pPr/>
              <a:t>7</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exclamation"/>
          <p:cNvPicPr>
            <a:picLocks noChangeAspect="1" noChangeArrowheads="1"/>
          </p:cNvPicPr>
          <p:nvPr/>
        </p:nvPicPr>
        <p:blipFill>
          <a:blip r:embed="rId2" cstate="print"/>
          <a:srcRect r="4224"/>
          <a:stretch>
            <a:fillRect/>
          </a:stretch>
        </p:blipFill>
        <p:spPr bwMode="auto">
          <a:xfrm>
            <a:off x="6696075" y="0"/>
            <a:ext cx="2447925" cy="4149725"/>
          </a:xfrm>
          <a:prstGeom prst="rect">
            <a:avLst/>
          </a:prstGeom>
          <a:noFill/>
          <a:ln w="9525">
            <a:noFill/>
            <a:miter lim="800000"/>
            <a:headEnd/>
            <a:tailEnd/>
          </a:ln>
        </p:spPr>
      </p:pic>
      <p:pic>
        <p:nvPicPr>
          <p:cNvPr id="5" name="Picture 6" descr="SHUsidebar"/>
          <p:cNvPicPr>
            <a:picLocks noChangeAspect="1" noChangeArrowheads="1"/>
          </p:cNvPicPr>
          <p:nvPr/>
        </p:nvPicPr>
        <p:blipFill>
          <a:blip r:embed="rId3" cstate="print"/>
          <a:srcRect/>
          <a:stretch>
            <a:fillRect/>
          </a:stretch>
        </p:blipFill>
        <p:spPr bwMode="auto">
          <a:xfrm>
            <a:off x="0" y="6030913"/>
            <a:ext cx="6732588" cy="833437"/>
          </a:xfrm>
          <a:prstGeom prst="rect">
            <a:avLst/>
          </a:prstGeom>
          <a:noFill/>
          <a:ln w="9525">
            <a:noFill/>
            <a:miter lim="800000"/>
            <a:headEnd/>
            <a:tailEnd/>
          </a:ln>
        </p:spPr>
      </p:pic>
      <p:pic>
        <p:nvPicPr>
          <p:cNvPr id="6" name="Picture 7" descr="cselogo"/>
          <p:cNvPicPr>
            <a:picLocks noChangeAspect="1" noChangeArrowheads="1"/>
          </p:cNvPicPr>
          <p:nvPr/>
        </p:nvPicPr>
        <p:blipFill>
          <a:blip r:embed="rId4" cstate="print"/>
          <a:srcRect/>
          <a:stretch>
            <a:fillRect/>
          </a:stretch>
        </p:blipFill>
        <p:spPr bwMode="auto">
          <a:xfrm>
            <a:off x="7308850" y="6021388"/>
            <a:ext cx="1295400" cy="569912"/>
          </a:xfrm>
          <a:prstGeom prst="rect">
            <a:avLst/>
          </a:prstGeom>
          <a:noFill/>
          <a:ln w="9525">
            <a:noFill/>
            <a:miter lim="800000"/>
            <a:headEnd/>
            <a:tailEnd/>
          </a:ln>
        </p:spPr>
      </p:pic>
      <p:sp>
        <p:nvSpPr>
          <p:cNvPr id="27651" name="Rectangle 3"/>
          <p:cNvSpPr>
            <a:spLocks noGrp="1" noChangeArrowheads="1"/>
          </p:cNvSpPr>
          <p:nvPr>
            <p:ph type="ctrTitle"/>
          </p:nvPr>
        </p:nvSpPr>
        <p:spPr>
          <a:xfrm>
            <a:off x="396875" y="1484313"/>
            <a:ext cx="6696075" cy="1150937"/>
          </a:xfrm>
        </p:spPr>
        <p:txBody>
          <a:bodyPr/>
          <a:lstStyle>
            <a:lvl1pPr>
              <a:defRPr/>
            </a:lvl1pPr>
          </a:lstStyle>
          <a:p>
            <a:r>
              <a:rPr lang="en-US" smtClean="0"/>
              <a:t>Click to edit Master title style</a:t>
            </a:r>
            <a:endParaRPr lang="en-GB"/>
          </a:p>
        </p:txBody>
      </p:sp>
      <p:sp>
        <p:nvSpPr>
          <p:cNvPr id="27652" name="Rectangle 4"/>
          <p:cNvSpPr>
            <a:spLocks noGrp="1" noChangeArrowheads="1"/>
          </p:cNvSpPr>
          <p:nvPr>
            <p:ph type="subTitle" idx="1"/>
          </p:nvPr>
        </p:nvSpPr>
        <p:spPr>
          <a:xfrm>
            <a:off x="468313" y="3716338"/>
            <a:ext cx="6624637" cy="865187"/>
          </a:xfrm>
        </p:spPr>
        <p:txBody>
          <a:bodyPr/>
          <a:lstStyle>
            <a:lvl1pPr marL="0" indent="0">
              <a:buFontTx/>
              <a:buNone/>
              <a:defRPr/>
            </a:lvl1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0663" y="333375"/>
            <a:ext cx="2033587" cy="54721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66725" y="333375"/>
            <a:ext cx="5951538" cy="5472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marL="0" indent="0">
              <a:buNone/>
              <a:defRPr sz="2400"/>
            </a:lvl1pPr>
            <a:lvl2pPr>
              <a:buFont typeface="Wingdings" pitchFamily="2" charset="2"/>
              <a:buChar char="§"/>
              <a:defRPr sz="2000"/>
            </a:lvl2pPr>
            <a:lvl3pPr>
              <a:buFont typeface="Arial" pitchFamily="34" charset="0"/>
              <a:buChar char="–"/>
              <a:defRPr sz="18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6725" y="1692275"/>
            <a:ext cx="3992563" cy="4113213"/>
          </a:xfrm>
        </p:spPr>
        <p:txBody>
          <a:bodyPr/>
          <a:lstStyle>
            <a:lvl1pPr marL="0" indent="0">
              <a:buNone/>
              <a:defRPr sz="2000"/>
            </a:lvl1pPr>
            <a:lvl2pPr>
              <a:buFont typeface="Wingdings" pitchFamily="2" charset="2"/>
              <a:buChar char="§"/>
              <a:defRPr sz="1800"/>
            </a:lvl2pPr>
            <a:lvl3pPr>
              <a:buFont typeface="Trebuchet MS" pitchFamily="34" charset="0"/>
              <a:buChar char="−"/>
              <a:defRPr sz="16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11688" y="1692275"/>
            <a:ext cx="3992562" cy="4113213"/>
          </a:xfrm>
          <a:noFill/>
          <a:ln w="9525">
            <a:noFill/>
            <a:miter lim="800000"/>
            <a:headEnd/>
            <a:tailEnd/>
          </a:ln>
        </p:spPr>
        <p:txBody>
          <a:bodyPr/>
          <a:lstStyle>
            <a:lvl1pPr algn="l" rtl="0" eaLnBrk="0" fontAlgn="base" hangingPunct="0">
              <a:spcBef>
                <a:spcPct val="20000"/>
              </a:spcBef>
              <a:spcAft>
                <a:spcPct val="0"/>
              </a:spcAft>
              <a:defRPr lang="en-US" sz="2000" dirty="0" smtClean="0">
                <a:solidFill>
                  <a:schemeClr val="tx1"/>
                </a:solidFill>
                <a:latin typeface="+mn-lt"/>
                <a:ea typeface="+mn-ea"/>
                <a:cs typeface="+mn-cs"/>
              </a:defRPr>
            </a:lvl1pPr>
            <a:lvl2pPr algn="l" rtl="0" eaLnBrk="0" fontAlgn="base" hangingPunct="0">
              <a:spcBef>
                <a:spcPct val="20000"/>
              </a:spcBef>
              <a:spcAft>
                <a:spcPct val="0"/>
              </a:spcAft>
              <a:defRPr lang="en-US" sz="1800" dirty="0" smtClean="0">
                <a:solidFill>
                  <a:schemeClr val="tx1"/>
                </a:solidFill>
                <a:latin typeface="+mn-lt"/>
                <a:cs typeface="+mn-cs"/>
              </a:defRPr>
            </a:lvl2pPr>
            <a:lvl3pPr algn="l" rtl="0" eaLnBrk="0" fontAlgn="base" hangingPunct="0">
              <a:spcBef>
                <a:spcPct val="20000"/>
              </a:spcBef>
              <a:spcAft>
                <a:spcPct val="0"/>
              </a:spcAft>
              <a:defRPr lang="en-US" sz="1600" dirty="0" smtClean="0">
                <a:solidFill>
                  <a:schemeClr val="tx1"/>
                </a:solidFill>
                <a:latin typeface="+mn-lt"/>
                <a:cs typeface="+mn-cs"/>
              </a:defRPr>
            </a:lvl3pPr>
            <a:lvl4pPr algn="l" rtl="0" eaLnBrk="0" fontAlgn="base" hangingPunct="0">
              <a:spcBef>
                <a:spcPct val="20000"/>
              </a:spcBef>
              <a:spcAft>
                <a:spcPct val="0"/>
              </a:spcAft>
              <a:defRPr lang="en-US" sz="2400" dirty="0" smtClean="0">
                <a:solidFill>
                  <a:schemeClr val="tx1"/>
                </a:solidFill>
                <a:latin typeface="+mn-lt"/>
                <a:ea typeface="+mn-ea"/>
                <a:cs typeface="+mn-cs"/>
              </a:defRPr>
            </a:lvl4pPr>
            <a:lvl5pPr algn="l" rtl="0" eaLnBrk="0" fontAlgn="base" hangingPunct="0">
              <a:spcBef>
                <a:spcPct val="20000"/>
              </a:spcBef>
              <a:spcAft>
                <a:spcPct val="0"/>
              </a:spcAft>
              <a:defRPr lang="en-GB" sz="24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6725" y="333375"/>
            <a:ext cx="8137525" cy="11064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This is a heading for the slide</a:t>
            </a:r>
          </a:p>
        </p:txBody>
      </p:sp>
      <p:sp>
        <p:nvSpPr>
          <p:cNvPr id="1027" name="Rectangle 3"/>
          <p:cNvSpPr>
            <a:spLocks noGrp="1" noChangeArrowheads="1"/>
          </p:cNvSpPr>
          <p:nvPr>
            <p:ph type="body" idx="1"/>
          </p:nvPr>
        </p:nvSpPr>
        <p:spPr bwMode="auto">
          <a:xfrm>
            <a:off x="466725" y="1692275"/>
            <a:ext cx="8137525" cy="4113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This is a first level bullet list</a:t>
            </a:r>
          </a:p>
          <a:p>
            <a:pPr lvl="1"/>
            <a:r>
              <a:rPr lang="en-GB" smtClean="0"/>
              <a:t>This is second level</a:t>
            </a:r>
          </a:p>
          <a:p>
            <a:pPr lvl="2"/>
            <a:r>
              <a:rPr lang="en-GB" smtClean="0"/>
              <a:t>Third level</a:t>
            </a:r>
          </a:p>
          <a:p>
            <a:pPr lvl="3"/>
            <a:r>
              <a:rPr lang="en-GB" smtClean="0"/>
              <a:t>Fourth level</a:t>
            </a:r>
          </a:p>
          <a:p>
            <a:pPr lvl="4"/>
            <a:r>
              <a:rPr lang="en-GB" smtClean="0"/>
              <a:t>And finally, the fifth level</a:t>
            </a:r>
          </a:p>
        </p:txBody>
      </p:sp>
      <p:pic>
        <p:nvPicPr>
          <p:cNvPr id="1028" name="Picture 10" descr="cselogo"/>
          <p:cNvPicPr>
            <a:picLocks noChangeAspect="1" noChangeArrowheads="1"/>
          </p:cNvPicPr>
          <p:nvPr/>
        </p:nvPicPr>
        <p:blipFill>
          <a:blip r:embed="rId13" cstate="print"/>
          <a:srcRect/>
          <a:stretch>
            <a:fillRect/>
          </a:stretch>
        </p:blipFill>
        <p:spPr bwMode="auto">
          <a:xfrm>
            <a:off x="7308850" y="6018213"/>
            <a:ext cx="1295400" cy="5699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spcBef>
          <a:spcPct val="0"/>
        </a:spcBef>
        <a:spcAft>
          <a:spcPct val="0"/>
        </a:spcAft>
        <a:defRPr sz="3600">
          <a:solidFill>
            <a:srgbClr val="219DC9"/>
          </a:solidFill>
          <a:latin typeface="+mj-lt"/>
          <a:ea typeface="+mj-ea"/>
          <a:cs typeface="+mj-cs"/>
        </a:defRPr>
      </a:lvl1pPr>
      <a:lvl2pPr algn="l" rtl="0" eaLnBrk="0" fontAlgn="base" hangingPunct="0">
        <a:spcBef>
          <a:spcPct val="0"/>
        </a:spcBef>
        <a:spcAft>
          <a:spcPct val="0"/>
        </a:spcAft>
        <a:defRPr sz="3600">
          <a:solidFill>
            <a:srgbClr val="219DC9"/>
          </a:solidFill>
          <a:latin typeface="Trebuchet MS" pitchFamily="34" charset="0"/>
          <a:cs typeface="Arial" charset="0"/>
        </a:defRPr>
      </a:lvl2pPr>
      <a:lvl3pPr algn="l" rtl="0" eaLnBrk="0" fontAlgn="base" hangingPunct="0">
        <a:spcBef>
          <a:spcPct val="0"/>
        </a:spcBef>
        <a:spcAft>
          <a:spcPct val="0"/>
        </a:spcAft>
        <a:defRPr sz="3600">
          <a:solidFill>
            <a:srgbClr val="219DC9"/>
          </a:solidFill>
          <a:latin typeface="Trebuchet MS" pitchFamily="34" charset="0"/>
          <a:cs typeface="Arial" charset="0"/>
        </a:defRPr>
      </a:lvl3pPr>
      <a:lvl4pPr algn="l" rtl="0" eaLnBrk="0" fontAlgn="base" hangingPunct="0">
        <a:spcBef>
          <a:spcPct val="0"/>
        </a:spcBef>
        <a:spcAft>
          <a:spcPct val="0"/>
        </a:spcAft>
        <a:defRPr sz="3600">
          <a:solidFill>
            <a:srgbClr val="219DC9"/>
          </a:solidFill>
          <a:latin typeface="Trebuchet MS" pitchFamily="34" charset="0"/>
          <a:cs typeface="Arial" charset="0"/>
        </a:defRPr>
      </a:lvl4pPr>
      <a:lvl5pPr algn="l" rtl="0" eaLnBrk="0" fontAlgn="base" hangingPunct="0">
        <a:spcBef>
          <a:spcPct val="0"/>
        </a:spcBef>
        <a:spcAft>
          <a:spcPct val="0"/>
        </a:spcAft>
        <a:defRPr sz="3600">
          <a:solidFill>
            <a:srgbClr val="219DC9"/>
          </a:solidFill>
          <a:latin typeface="Trebuchet MS" pitchFamily="34" charset="0"/>
          <a:cs typeface="Arial" charset="0"/>
        </a:defRPr>
      </a:lvl5pPr>
      <a:lvl6pPr marL="457200" algn="l" rtl="0" eaLnBrk="1" fontAlgn="base" hangingPunct="1">
        <a:spcBef>
          <a:spcPct val="0"/>
        </a:spcBef>
        <a:spcAft>
          <a:spcPct val="0"/>
        </a:spcAft>
        <a:defRPr sz="3600">
          <a:solidFill>
            <a:srgbClr val="219DC9"/>
          </a:solidFill>
          <a:latin typeface="Trebuchet MS" pitchFamily="34" charset="0"/>
          <a:cs typeface="Arial" charset="0"/>
        </a:defRPr>
      </a:lvl6pPr>
      <a:lvl7pPr marL="914400" algn="l" rtl="0" eaLnBrk="1" fontAlgn="base" hangingPunct="1">
        <a:spcBef>
          <a:spcPct val="0"/>
        </a:spcBef>
        <a:spcAft>
          <a:spcPct val="0"/>
        </a:spcAft>
        <a:defRPr sz="3600">
          <a:solidFill>
            <a:srgbClr val="219DC9"/>
          </a:solidFill>
          <a:latin typeface="Trebuchet MS" pitchFamily="34" charset="0"/>
          <a:cs typeface="Arial" charset="0"/>
        </a:defRPr>
      </a:lvl7pPr>
      <a:lvl8pPr marL="1371600" algn="l" rtl="0" eaLnBrk="1" fontAlgn="base" hangingPunct="1">
        <a:spcBef>
          <a:spcPct val="0"/>
        </a:spcBef>
        <a:spcAft>
          <a:spcPct val="0"/>
        </a:spcAft>
        <a:defRPr sz="3600">
          <a:solidFill>
            <a:srgbClr val="219DC9"/>
          </a:solidFill>
          <a:latin typeface="Trebuchet MS" pitchFamily="34" charset="0"/>
          <a:cs typeface="Arial" charset="0"/>
        </a:defRPr>
      </a:lvl8pPr>
      <a:lvl9pPr marL="1828800" algn="l" rtl="0" eaLnBrk="1" fontAlgn="base" hangingPunct="1">
        <a:spcBef>
          <a:spcPct val="0"/>
        </a:spcBef>
        <a:spcAft>
          <a:spcPct val="0"/>
        </a:spcAft>
        <a:defRPr sz="3600">
          <a:solidFill>
            <a:srgbClr val="219DC9"/>
          </a:solidFill>
          <a:latin typeface="Trebuchet MS" pitchFamily="34" charset="0"/>
          <a:cs typeface="Arial"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diagramColors" Target="../diagrams/colors1.xml"/><Relationship Id="rId2" Type="http://schemas.openxmlformats.org/officeDocument/2006/relationships/slideLayout" Target="../slideLayouts/slideLayout6.xml"/><Relationship Id="rId1" Type="http://schemas.openxmlformats.org/officeDocument/2006/relationships/tags" Target="../tags/tag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0.jpe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396875" y="836712"/>
            <a:ext cx="6696075" cy="1150937"/>
          </a:xfrm>
        </p:spPr>
        <p:txBody>
          <a:bodyPr/>
          <a:lstStyle/>
          <a:p>
            <a:pPr eaLnBrk="1" hangingPunct="1"/>
            <a:r>
              <a:rPr lang="en-GB" dirty="0" smtClean="0"/>
              <a:t>Getting Practical</a:t>
            </a:r>
            <a:r>
              <a:rPr lang="en-GB" dirty="0" smtClean="0"/>
              <a:t> </a:t>
            </a:r>
            <a:br>
              <a:rPr lang="en-GB" dirty="0" smtClean="0"/>
            </a:br>
            <a:r>
              <a:rPr lang="en-GB" dirty="0" smtClean="0"/>
              <a:t>Mapping </a:t>
            </a:r>
            <a:r>
              <a:rPr lang="en-GB" dirty="0" smtClean="0"/>
              <a:t>Strand – reflecting on professional practice</a:t>
            </a:r>
            <a:endParaRPr lang="en-GB" dirty="0" smtClean="0"/>
          </a:p>
        </p:txBody>
      </p:sp>
      <p:sp>
        <p:nvSpPr>
          <p:cNvPr id="3075" name="Subtitle 2"/>
          <p:cNvSpPr>
            <a:spLocks noGrp="1"/>
          </p:cNvSpPr>
          <p:nvPr>
            <p:ph type="subTitle" idx="1"/>
          </p:nvPr>
        </p:nvSpPr>
        <p:spPr>
          <a:xfrm>
            <a:off x="468313" y="1988840"/>
            <a:ext cx="6624637" cy="865187"/>
          </a:xfrm>
        </p:spPr>
        <p:txBody>
          <a:bodyPr/>
          <a:lstStyle/>
          <a:p>
            <a:pPr eaLnBrk="1" hangingPunct="1"/>
            <a:r>
              <a:rPr lang="en-GB" dirty="0" smtClean="0"/>
              <a:t/>
            </a:r>
            <a:br>
              <a:rPr lang="en-GB" dirty="0" smtClean="0"/>
            </a:br>
            <a:endParaRPr lang="en-GB" dirty="0" smtClean="0"/>
          </a:p>
          <a:p>
            <a:pPr eaLnBrk="1" hangingPunct="1"/>
            <a:r>
              <a:rPr lang="en-GB" sz="2000" dirty="0" smtClean="0"/>
              <a:t>John Wardle, Centre for Science Education, Sheffield Hallam University</a:t>
            </a:r>
          </a:p>
        </p:txBody>
      </p:sp>
      <p:pic>
        <p:nvPicPr>
          <p:cNvPr id="4" name="Picture 3" descr="G:\CSE\Getting Practical IPWiS\case studies\final versions\to send in\case study 1.jpg"/>
          <p:cNvPicPr/>
          <p:nvPr/>
        </p:nvPicPr>
        <p:blipFill>
          <a:blip r:embed="rId3" cstate="print"/>
          <a:srcRect/>
          <a:stretch>
            <a:fillRect/>
          </a:stretch>
        </p:blipFill>
        <p:spPr bwMode="auto">
          <a:xfrm>
            <a:off x="551911" y="3931751"/>
            <a:ext cx="1181953" cy="1801505"/>
          </a:xfrm>
          <a:prstGeom prst="rect">
            <a:avLst/>
          </a:prstGeom>
          <a:noFill/>
          <a:ln w="9525">
            <a:noFill/>
            <a:miter lim="800000"/>
            <a:headEnd/>
            <a:tailEnd/>
          </a:ln>
        </p:spPr>
      </p:pic>
      <p:pic>
        <p:nvPicPr>
          <p:cNvPr id="5" name="Picture 4" descr="G:\CSE\Getting Practical IPWiS\case studies\final versions\to send in\case study 2.jpg"/>
          <p:cNvPicPr/>
          <p:nvPr/>
        </p:nvPicPr>
        <p:blipFill>
          <a:blip r:embed="rId4" cstate="print"/>
          <a:srcRect/>
          <a:stretch>
            <a:fillRect/>
          </a:stretch>
        </p:blipFill>
        <p:spPr bwMode="auto">
          <a:xfrm>
            <a:off x="1920906" y="3931751"/>
            <a:ext cx="1195601" cy="1801505"/>
          </a:xfrm>
          <a:prstGeom prst="rect">
            <a:avLst/>
          </a:prstGeom>
          <a:noFill/>
          <a:ln w="9525">
            <a:noFill/>
            <a:miter lim="800000"/>
            <a:headEnd/>
            <a:tailEnd/>
          </a:ln>
        </p:spPr>
      </p:pic>
      <p:pic>
        <p:nvPicPr>
          <p:cNvPr id="6" name="Picture 5" descr="G:\CSE\Getting Practical IPWiS\case studies\final versions\to send in\case study 5.jpg"/>
          <p:cNvPicPr/>
          <p:nvPr/>
        </p:nvPicPr>
        <p:blipFill>
          <a:blip r:embed="rId5" cstate="print"/>
          <a:srcRect/>
          <a:stretch>
            <a:fillRect/>
          </a:stretch>
        </p:blipFill>
        <p:spPr bwMode="auto">
          <a:xfrm>
            <a:off x="3303549" y="3931751"/>
            <a:ext cx="1195601" cy="1801505"/>
          </a:xfrm>
          <a:prstGeom prst="rect">
            <a:avLst/>
          </a:prstGeom>
          <a:noFill/>
          <a:ln w="9525">
            <a:noFill/>
            <a:miter lim="800000"/>
            <a:headEnd/>
            <a:tailEnd/>
          </a:ln>
        </p:spPr>
      </p:pic>
      <p:pic>
        <p:nvPicPr>
          <p:cNvPr id="7" name="Picture 6" descr="G:\CSE\Getting Practical IPWiS\case studies\final versions\to send in\case study 3.jpg"/>
          <p:cNvPicPr/>
          <p:nvPr/>
        </p:nvPicPr>
        <p:blipFill>
          <a:blip r:embed="rId6" cstate="print"/>
          <a:srcRect/>
          <a:stretch>
            <a:fillRect/>
          </a:stretch>
        </p:blipFill>
        <p:spPr bwMode="auto">
          <a:xfrm>
            <a:off x="4686192" y="3931751"/>
            <a:ext cx="1181952" cy="180150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messages</a:t>
            </a:r>
            <a:endParaRPr lang="en-GB" dirty="0"/>
          </a:p>
        </p:txBody>
      </p:sp>
      <p:sp>
        <p:nvSpPr>
          <p:cNvPr id="3" name="Content Placeholder 2"/>
          <p:cNvSpPr>
            <a:spLocks noGrp="1"/>
          </p:cNvSpPr>
          <p:nvPr>
            <p:ph idx="1"/>
          </p:nvPr>
        </p:nvSpPr>
        <p:spPr>
          <a:xfrm>
            <a:off x="466725" y="1404019"/>
            <a:ext cx="8137525" cy="4113213"/>
          </a:xfrm>
        </p:spPr>
        <p:txBody>
          <a:bodyPr/>
          <a:lstStyle/>
          <a:p>
            <a:pPr lvl="1"/>
            <a:r>
              <a:rPr lang="en-GB" dirty="0" smtClean="0"/>
              <a:t>be clear about the purpose of the practical activity</a:t>
            </a:r>
            <a:br>
              <a:rPr lang="en-GB" dirty="0" smtClean="0"/>
            </a:br>
            <a:endParaRPr lang="en-GB" dirty="0" smtClean="0"/>
          </a:p>
          <a:p>
            <a:pPr lvl="1"/>
            <a:r>
              <a:rPr lang="en-GB" dirty="0" smtClean="0"/>
              <a:t>provide appropriate challenge for students</a:t>
            </a:r>
            <a:br>
              <a:rPr lang="en-GB" dirty="0" smtClean="0"/>
            </a:br>
            <a:endParaRPr lang="en-GB" dirty="0" smtClean="0"/>
          </a:p>
          <a:p>
            <a:pPr lvl="1"/>
            <a:r>
              <a:rPr lang="en-GB" dirty="0" smtClean="0"/>
              <a:t>focus on a limited number of objectives</a:t>
            </a:r>
            <a:br>
              <a:rPr lang="en-GB" dirty="0" smtClean="0"/>
            </a:br>
            <a:endParaRPr lang="en-GB" dirty="0" smtClean="0"/>
          </a:p>
          <a:p>
            <a:pPr lvl="1"/>
            <a:r>
              <a:rPr lang="en-GB" dirty="0" smtClean="0"/>
              <a:t>teach understanding (of concepts) through practical activity</a:t>
            </a:r>
            <a:br>
              <a:rPr lang="en-GB" dirty="0" smtClean="0"/>
            </a:br>
            <a:endParaRPr lang="en-GB" dirty="0" smtClean="0"/>
          </a:p>
          <a:p>
            <a:pPr lvl="1"/>
            <a:r>
              <a:rPr lang="en-GB" dirty="0" smtClean="0"/>
              <a:t>version practical activities for students’ needs</a:t>
            </a:r>
            <a:br>
              <a:rPr lang="en-GB" dirty="0" smtClean="0"/>
            </a:br>
            <a:endParaRPr lang="en-GB" dirty="0" smtClean="0"/>
          </a:p>
          <a:p>
            <a:pPr lvl="1"/>
            <a:r>
              <a:rPr lang="en-GB" dirty="0" smtClean="0"/>
              <a:t>monitor (plan for) coverage and progression of skills, understanding, enquiry by topic/year etc. </a:t>
            </a:r>
          </a:p>
          <a:p>
            <a:pPr lvl="1"/>
            <a:endParaRPr lang="en-GB" dirty="0" smtClean="0"/>
          </a:p>
          <a:p>
            <a:pPr lvl="1"/>
            <a:r>
              <a:rPr lang="en-GB" dirty="0" smtClean="0"/>
              <a:t>not necessary to do more practical, do less better!</a:t>
            </a:r>
            <a:endParaRPr lang="en-GB"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396875" y="836712"/>
            <a:ext cx="6696075" cy="1150937"/>
          </a:xfrm>
        </p:spPr>
        <p:txBody>
          <a:bodyPr/>
          <a:lstStyle/>
          <a:p>
            <a:pPr eaLnBrk="1" hangingPunct="1"/>
            <a:r>
              <a:rPr lang="en-GB" dirty="0" smtClean="0"/>
              <a:t>Getting Practical</a:t>
            </a:r>
            <a:r>
              <a:rPr lang="en-GB" dirty="0" smtClean="0"/>
              <a:t> </a:t>
            </a:r>
            <a:br>
              <a:rPr lang="en-GB" dirty="0" smtClean="0"/>
            </a:br>
            <a:r>
              <a:rPr lang="en-GB" dirty="0" smtClean="0"/>
              <a:t>Mapping </a:t>
            </a:r>
            <a:r>
              <a:rPr lang="en-GB" dirty="0" smtClean="0"/>
              <a:t>Strand – reflecting on professional practice</a:t>
            </a:r>
            <a:endParaRPr lang="en-GB" dirty="0" smtClean="0"/>
          </a:p>
        </p:txBody>
      </p:sp>
      <p:sp>
        <p:nvSpPr>
          <p:cNvPr id="3075" name="Subtitle 2"/>
          <p:cNvSpPr>
            <a:spLocks noGrp="1"/>
          </p:cNvSpPr>
          <p:nvPr>
            <p:ph type="subTitle" idx="1"/>
          </p:nvPr>
        </p:nvSpPr>
        <p:spPr>
          <a:xfrm>
            <a:off x="468313" y="1988840"/>
            <a:ext cx="6624637" cy="865187"/>
          </a:xfrm>
        </p:spPr>
        <p:txBody>
          <a:bodyPr/>
          <a:lstStyle/>
          <a:p>
            <a:pPr eaLnBrk="1" hangingPunct="1"/>
            <a:r>
              <a:rPr lang="en-GB" dirty="0" smtClean="0"/>
              <a:t/>
            </a:r>
            <a:br>
              <a:rPr lang="en-GB" dirty="0" smtClean="0"/>
            </a:br>
            <a:endParaRPr lang="en-GB" dirty="0" smtClean="0"/>
          </a:p>
          <a:p>
            <a:pPr eaLnBrk="1" hangingPunct="1"/>
            <a:r>
              <a:rPr lang="en-GB" sz="2000" dirty="0" smtClean="0"/>
              <a:t>John Wardle, Centre for Science Education, Sheffield Hallam University</a:t>
            </a:r>
          </a:p>
        </p:txBody>
      </p:sp>
      <p:pic>
        <p:nvPicPr>
          <p:cNvPr id="4" name="Picture 3" descr="G:\CSE\Getting Practical IPWiS\case studies\final versions\to send in\case study 1.jpg"/>
          <p:cNvPicPr/>
          <p:nvPr/>
        </p:nvPicPr>
        <p:blipFill>
          <a:blip r:embed="rId3" cstate="print"/>
          <a:srcRect/>
          <a:stretch>
            <a:fillRect/>
          </a:stretch>
        </p:blipFill>
        <p:spPr bwMode="auto">
          <a:xfrm>
            <a:off x="551911" y="3931751"/>
            <a:ext cx="1181953" cy="1801505"/>
          </a:xfrm>
          <a:prstGeom prst="rect">
            <a:avLst/>
          </a:prstGeom>
          <a:noFill/>
          <a:ln w="9525">
            <a:noFill/>
            <a:miter lim="800000"/>
            <a:headEnd/>
            <a:tailEnd/>
          </a:ln>
        </p:spPr>
      </p:pic>
      <p:pic>
        <p:nvPicPr>
          <p:cNvPr id="5" name="Picture 4" descr="G:\CSE\Getting Practical IPWiS\case studies\final versions\to send in\case study 2.jpg"/>
          <p:cNvPicPr/>
          <p:nvPr/>
        </p:nvPicPr>
        <p:blipFill>
          <a:blip r:embed="rId4" cstate="print"/>
          <a:srcRect/>
          <a:stretch>
            <a:fillRect/>
          </a:stretch>
        </p:blipFill>
        <p:spPr bwMode="auto">
          <a:xfrm>
            <a:off x="1920906" y="3931751"/>
            <a:ext cx="1195601" cy="1801505"/>
          </a:xfrm>
          <a:prstGeom prst="rect">
            <a:avLst/>
          </a:prstGeom>
          <a:noFill/>
          <a:ln w="9525">
            <a:noFill/>
            <a:miter lim="800000"/>
            <a:headEnd/>
            <a:tailEnd/>
          </a:ln>
        </p:spPr>
      </p:pic>
      <p:pic>
        <p:nvPicPr>
          <p:cNvPr id="6" name="Picture 5" descr="G:\CSE\Getting Practical IPWiS\case studies\final versions\to send in\case study 5.jpg"/>
          <p:cNvPicPr/>
          <p:nvPr/>
        </p:nvPicPr>
        <p:blipFill>
          <a:blip r:embed="rId5" cstate="print"/>
          <a:srcRect/>
          <a:stretch>
            <a:fillRect/>
          </a:stretch>
        </p:blipFill>
        <p:spPr bwMode="auto">
          <a:xfrm>
            <a:off x="3303549" y="3931751"/>
            <a:ext cx="1195601" cy="1801505"/>
          </a:xfrm>
          <a:prstGeom prst="rect">
            <a:avLst/>
          </a:prstGeom>
          <a:noFill/>
          <a:ln w="9525">
            <a:noFill/>
            <a:miter lim="800000"/>
            <a:headEnd/>
            <a:tailEnd/>
          </a:ln>
        </p:spPr>
      </p:pic>
      <p:pic>
        <p:nvPicPr>
          <p:cNvPr id="7" name="Picture 6" descr="G:\CSE\Getting Practical IPWiS\case studies\final versions\to send in\case study 3.jpg"/>
          <p:cNvPicPr/>
          <p:nvPr/>
        </p:nvPicPr>
        <p:blipFill>
          <a:blip r:embed="rId6" cstate="print"/>
          <a:srcRect/>
          <a:stretch>
            <a:fillRect/>
          </a:stretch>
        </p:blipFill>
        <p:spPr bwMode="auto">
          <a:xfrm>
            <a:off x="4686192" y="3931751"/>
            <a:ext cx="1181952" cy="180150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dirty="0" smtClean="0"/>
              <a:t>Mapping strand</a:t>
            </a:r>
          </a:p>
        </p:txBody>
      </p:sp>
      <p:sp>
        <p:nvSpPr>
          <p:cNvPr id="4099" name="Content Placeholder 2"/>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lstStyle/>
          <a:p>
            <a:pPr eaLnBrk="1" hangingPunct="1"/>
            <a:r>
              <a:rPr lang="en-GB" sz="2400" dirty="0" smtClean="0">
                <a:solidFill>
                  <a:srgbClr val="219DC9"/>
                </a:solidFill>
              </a:rPr>
              <a:t>Purpose</a:t>
            </a:r>
          </a:p>
          <a:p>
            <a:pPr eaLnBrk="1" hangingPunct="1"/>
            <a:r>
              <a:rPr lang="en-GB" sz="1800" dirty="0" smtClean="0">
                <a:solidFill>
                  <a:srgbClr val="000000"/>
                </a:solidFill>
              </a:rPr>
              <a:t>Produce a framework to encourage teachers to review and classify practical tasks. Enable:</a:t>
            </a:r>
            <a:br>
              <a:rPr lang="en-GB" sz="1800" dirty="0" smtClean="0">
                <a:solidFill>
                  <a:srgbClr val="000000"/>
                </a:solidFill>
              </a:rPr>
            </a:br>
            <a:endParaRPr lang="en-GB" sz="1800" dirty="0" smtClean="0">
              <a:solidFill>
                <a:srgbClr val="000000"/>
              </a:solidFill>
            </a:endParaRPr>
          </a:p>
          <a:p>
            <a:pPr lvl="1" eaLnBrk="1" hangingPunct="1"/>
            <a:r>
              <a:rPr lang="en-GB" sz="1600" dirty="0" smtClean="0">
                <a:solidFill>
                  <a:srgbClr val="000000"/>
                </a:solidFill>
              </a:rPr>
              <a:t>reflection on learners’ understanding and/or skills</a:t>
            </a:r>
            <a:br>
              <a:rPr lang="en-GB" sz="1600" dirty="0" smtClean="0">
                <a:solidFill>
                  <a:srgbClr val="000000"/>
                </a:solidFill>
              </a:rPr>
            </a:br>
            <a:endParaRPr lang="en-GB" sz="1600" dirty="0" smtClean="0">
              <a:solidFill>
                <a:srgbClr val="000000"/>
              </a:solidFill>
            </a:endParaRPr>
          </a:p>
          <a:p>
            <a:pPr lvl="1" eaLnBrk="1" hangingPunct="1"/>
            <a:r>
              <a:rPr lang="en-GB" sz="1600" dirty="0" smtClean="0">
                <a:solidFill>
                  <a:srgbClr val="000000"/>
                </a:solidFill>
              </a:rPr>
              <a:t>consideration of how practical activity can be presented and staged effectively to delivering particular learning objectives</a:t>
            </a:r>
          </a:p>
          <a:p>
            <a:pPr eaLnBrk="1" hangingPunct="1"/>
            <a:endParaRPr lang="en-GB" dirty="0" smtClean="0">
              <a:solidFill>
                <a:srgbClr val="000000"/>
              </a:solidFill>
            </a:endParaRPr>
          </a:p>
        </p:txBody>
      </p:sp>
      <p:sp>
        <p:nvSpPr>
          <p:cNvPr id="7" name="Content Placeholder 6"/>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pPr>
              <a:buFontTx/>
              <a:buNone/>
            </a:pPr>
            <a:r>
              <a:rPr lang="en-GB" sz="2400" dirty="0">
                <a:solidFill>
                  <a:srgbClr val="219DC9"/>
                </a:solidFill>
              </a:rPr>
              <a:t>Outcomes</a:t>
            </a:r>
          </a:p>
          <a:p>
            <a:pPr>
              <a:buFontTx/>
              <a:buNone/>
            </a:pPr>
            <a:r>
              <a:rPr lang="en-GB" sz="1800" dirty="0"/>
              <a:t>Produce a tool which will:</a:t>
            </a:r>
            <a:br>
              <a:rPr lang="en-GB" sz="1800" dirty="0"/>
            </a:br>
            <a:endParaRPr lang="en-GB" sz="1800" dirty="0"/>
          </a:p>
          <a:p>
            <a:pPr lvl="1">
              <a:buFont typeface="Wingdings" pitchFamily="2" charset="2"/>
              <a:buChar char="§"/>
            </a:pPr>
            <a:r>
              <a:rPr lang="en-GB" sz="1600" dirty="0"/>
              <a:t>support teachers in developing effective pedagogy</a:t>
            </a:r>
            <a:br>
              <a:rPr lang="en-GB" sz="1600" dirty="0"/>
            </a:br>
            <a:endParaRPr lang="en-GB" sz="1600" dirty="0"/>
          </a:p>
          <a:p>
            <a:pPr lvl="1">
              <a:buFont typeface="Wingdings" pitchFamily="2" charset="2"/>
              <a:buChar char="§"/>
            </a:pPr>
            <a:r>
              <a:rPr lang="en-GB" sz="1600" dirty="0"/>
              <a:t>use of the tool will be exemplified with case studies of the use of the audit tool in action</a:t>
            </a:r>
          </a:p>
          <a:p>
            <a:endParaRPr lang="en-GB"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a:t>
            </a:r>
            <a:endParaRPr lang="en-GB" dirty="0"/>
          </a:p>
        </p:txBody>
      </p:sp>
      <p:sp>
        <p:nvSpPr>
          <p:cNvPr id="5" name="Content Placeholder 4"/>
          <p:cNvSpPr>
            <a:spLocks noGrp="1"/>
          </p:cNvSpPr>
          <p:nvPr>
            <p:ph idx="1"/>
          </p:nvPr>
        </p:nvSpPr>
        <p:spPr/>
        <p:txBody>
          <a:bodyPr/>
          <a:lstStyle/>
          <a:p>
            <a:r>
              <a:rPr lang="en-GB" dirty="0" smtClean="0"/>
              <a:t>CSE, working with Robin Millar, developed a series of reflective tools and tasks to test the categorisation of practical activities. </a:t>
            </a:r>
          </a:p>
          <a:p>
            <a:endParaRPr lang="en-GB" dirty="0" smtClean="0"/>
          </a:p>
          <a:p>
            <a:r>
              <a:rPr lang="en-GB" dirty="0" smtClean="0"/>
              <a:t>Teacher reference groups (TRG) used as a test bed for the process, to develop and trial materials and to refine thinking.</a:t>
            </a:r>
          </a:p>
          <a:p>
            <a:endParaRPr lang="en-GB" dirty="0" smtClean="0"/>
          </a:p>
          <a:p>
            <a:r>
              <a:rPr lang="en-GB" dirty="0" smtClean="0"/>
              <a:t>Case studies, activities and guidance materials have been produced by working with the TRG schools, fed into CPD. </a:t>
            </a:r>
            <a:endParaRPr lang="en-GB"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itle 3"/>
          <p:cNvSpPr>
            <a:spLocks noGrp="1"/>
          </p:cNvSpPr>
          <p:nvPr>
            <p:ph type="title"/>
          </p:nvPr>
        </p:nvSpPr>
        <p:spPr/>
        <p:txBody>
          <a:bodyPr/>
          <a:lstStyle/>
          <a:p>
            <a:pPr eaLnBrk="1" hangingPunct="1"/>
            <a:r>
              <a:rPr lang="en-GB" dirty="0" smtClean="0"/>
              <a:t>Mapping</a:t>
            </a:r>
          </a:p>
        </p:txBody>
      </p:sp>
      <p:graphicFrame>
        <p:nvGraphicFramePr>
          <p:cNvPr id="32" name="Diagram 3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graphicEl>
                                              <a:dgm id="{52C7027D-13FC-4C35-9268-BC829346B263}"/>
                                            </p:graphicEl>
                                          </p:spTgt>
                                        </p:tgtEl>
                                        <p:attrNameLst>
                                          <p:attrName>style.visibility</p:attrName>
                                        </p:attrNameLst>
                                      </p:cBhvr>
                                      <p:to>
                                        <p:strVal val="visible"/>
                                      </p:to>
                                    </p:set>
                                    <p:animEffect transition="in" filter="fade">
                                      <p:cBhvr>
                                        <p:cTn id="7" dur="2000"/>
                                        <p:tgtEl>
                                          <p:spTgt spid="32">
                                            <p:graphicEl>
                                              <a:dgm id="{52C7027D-13FC-4C35-9268-BC829346B263}"/>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graphicEl>
                                              <a:dgm id="{53D35A15-B6C2-422B-A5FD-EB5E3E918690}"/>
                                            </p:graphicEl>
                                          </p:spTgt>
                                        </p:tgtEl>
                                        <p:attrNameLst>
                                          <p:attrName>style.visibility</p:attrName>
                                        </p:attrNameLst>
                                      </p:cBhvr>
                                      <p:to>
                                        <p:strVal val="visible"/>
                                      </p:to>
                                    </p:set>
                                    <p:animEffect transition="in" filter="fade">
                                      <p:cBhvr>
                                        <p:cTn id="10" dur="2000"/>
                                        <p:tgtEl>
                                          <p:spTgt spid="32">
                                            <p:graphicEl>
                                              <a:dgm id="{53D35A15-B6C2-422B-A5FD-EB5E3E918690}"/>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
                                            <p:graphicEl>
                                              <a:dgm id="{6118BA5A-9615-495E-9A57-E0E3DA2EDACC}"/>
                                            </p:graphicEl>
                                          </p:spTgt>
                                        </p:tgtEl>
                                        <p:attrNameLst>
                                          <p:attrName>style.visibility</p:attrName>
                                        </p:attrNameLst>
                                      </p:cBhvr>
                                      <p:to>
                                        <p:strVal val="visible"/>
                                      </p:to>
                                    </p:set>
                                    <p:animEffect transition="in" filter="fade">
                                      <p:cBhvr>
                                        <p:cTn id="13" dur="2000"/>
                                        <p:tgtEl>
                                          <p:spTgt spid="32">
                                            <p:graphicEl>
                                              <a:dgm id="{6118BA5A-9615-495E-9A57-E0E3DA2EDACC}"/>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2">
                                            <p:graphicEl>
                                              <a:dgm id="{19E61308-4817-41E2-B039-DCB544E603F7}"/>
                                            </p:graphicEl>
                                          </p:spTgt>
                                        </p:tgtEl>
                                        <p:attrNameLst>
                                          <p:attrName>style.visibility</p:attrName>
                                        </p:attrNameLst>
                                      </p:cBhvr>
                                      <p:to>
                                        <p:strVal val="visible"/>
                                      </p:to>
                                    </p:set>
                                    <p:animEffect transition="in" filter="fade">
                                      <p:cBhvr>
                                        <p:cTn id="16" dur="2000"/>
                                        <p:tgtEl>
                                          <p:spTgt spid="32">
                                            <p:graphicEl>
                                              <a:dgm id="{19E61308-4817-41E2-B039-DCB544E603F7}"/>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2">
                                            <p:graphicEl>
                                              <a:dgm id="{B0C7D004-F871-4A12-9577-1471A6D8C14B}"/>
                                            </p:graphicEl>
                                          </p:spTgt>
                                        </p:tgtEl>
                                        <p:attrNameLst>
                                          <p:attrName>style.visibility</p:attrName>
                                        </p:attrNameLst>
                                      </p:cBhvr>
                                      <p:to>
                                        <p:strVal val="visible"/>
                                      </p:to>
                                    </p:set>
                                    <p:animEffect transition="in" filter="fade">
                                      <p:cBhvr>
                                        <p:cTn id="19" dur="2000"/>
                                        <p:tgtEl>
                                          <p:spTgt spid="32">
                                            <p:graphicEl>
                                              <a:dgm id="{B0C7D004-F871-4A12-9577-1471A6D8C14B}"/>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2">
                                            <p:graphicEl>
                                              <a:dgm id="{F8CA3ACB-53C4-4510-95A5-AD56F46E5494}"/>
                                            </p:graphicEl>
                                          </p:spTgt>
                                        </p:tgtEl>
                                        <p:attrNameLst>
                                          <p:attrName>style.visibility</p:attrName>
                                        </p:attrNameLst>
                                      </p:cBhvr>
                                      <p:to>
                                        <p:strVal val="visible"/>
                                      </p:to>
                                    </p:set>
                                    <p:animEffect transition="in" filter="fade">
                                      <p:cBhvr>
                                        <p:cTn id="22" dur="2000"/>
                                        <p:tgtEl>
                                          <p:spTgt spid="32">
                                            <p:graphicEl>
                                              <a:dgm id="{F8CA3ACB-53C4-4510-95A5-AD56F46E5494}"/>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2">
                                            <p:graphicEl>
                                              <a:dgm id="{B3C2005C-C3B8-45E0-A081-8CE53B63F57D}"/>
                                            </p:graphicEl>
                                          </p:spTgt>
                                        </p:tgtEl>
                                        <p:attrNameLst>
                                          <p:attrName>style.visibility</p:attrName>
                                        </p:attrNameLst>
                                      </p:cBhvr>
                                      <p:to>
                                        <p:strVal val="visible"/>
                                      </p:to>
                                    </p:set>
                                    <p:animEffect transition="in" filter="fade">
                                      <p:cBhvr>
                                        <p:cTn id="25" dur="2000"/>
                                        <p:tgtEl>
                                          <p:spTgt spid="32">
                                            <p:graphicEl>
                                              <a:dgm id="{B3C2005C-C3B8-45E0-A081-8CE53B63F57D}"/>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2">
                                            <p:graphicEl>
                                              <a:dgm id="{66DB6055-DDED-4B2A-94EE-CA391847BE40}"/>
                                            </p:graphicEl>
                                          </p:spTgt>
                                        </p:tgtEl>
                                        <p:attrNameLst>
                                          <p:attrName>style.visibility</p:attrName>
                                        </p:attrNameLst>
                                      </p:cBhvr>
                                      <p:to>
                                        <p:strVal val="visible"/>
                                      </p:to>
                                    </p:set>
                                    <p:animEffect transition="in" filter="fade">
                                      <p:cBhvr>
                                        <p:cTn id="30" dur="2000"/>
                                        <p:tgtEl>
                                          <p:spTgt spid="32">
                                            <p:graphicEl>
                                              <a:dgm id="{66DB6055-DDED-4B2A-94EE-CA391847BE40}"/>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2">
                                            <p:graphicEl>
                                              <a:dgm id="{2E125A49-4FFB-410A-8A33-62CCB1C91806}"/>
                                            </p:graphicEl>
                                          </p:spTgt>
                                        </p:tgtEl>
                                        <p:attrNameLst>
                                          <p:attrName>style.visibility</p:attrName>
                                        </p:attrNameLst>
                                      </p:cBhvr>
                                      <p:to>
                                        <p:strVal val="visible"/>
                                      </p:to>
                                    </p:set>
                                    <p:animEffect transition="in" filter="fade">
                                      <p:cBhvr>
                                        <p:cTn id="33" dur="2000"/>
                                        <p:tgtEl>
                                          <p:spTgt spid="32">
                                            <p:graphicEl>
                                              <a:dgm id="{2E125A49-4FFB-410A-8A33-62CCB1C91806}"/>
                                            </p:graphic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2">
                                            <p:graphicEl>
                                              <a:dgm id="{D8FA27B5-3BBA-4FEC-B43B-1A444CB18103}"/>
                                            </p:graphicEl>
                                          </p:spTgt>
                                        </p:tgtEl>
                                        <p:attrNameLst>
                                          <p:attrName>style.visibility</p:attrName>
                                        </p:attrNameLst>
                                      </p:cBhvr>
                                      <p:to>
                                        <p:strVal val="visible"/>
                                      </p:to>
                                    </p:set>
                                    <p:animEffect transition="in" filter="fade">
                                      <p:cBhvr>
                                        <p:cTn id="36" dur="2000"/>
                                        <p:tgtEl>
                                          <p:spTgt spid="32">
                                            <p:graphicEl>
                                              <a:dgm id="{D8FA27B5-3BBA-4FEC-B43B-1A444CB18103}"/>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2">
                                            <p:graphicEl>
                                              <a:dgm id="{A64F9172-E368-4C73-A543-750D5255E69E}"/>
                                            </p:graphicEl>
                                          </p:spTgt>
                                        </p:tgtEl>
                                        <p:attrNameLst>
                                          <p:attrName>style.visibility</p:attrName>
                                        </p:attrNameLst>
                                      </p:cBhvr>
                                      <p:to>
                                        <p:strVal val="visible"/>
                                      </p:to>
                                    </p:set>
                                    <p:animEffect transition="in" filter="fade">
                                      <p:cBhvr>
                                        <p:cTn id="39" dur="2000"/>
                                        <p:tgtEl>
                                          <p:spTgt spid="32">
                                            <p:graphicEl>
                                              <a:dgm id="{A64F9172-E368-4C73-A543-750D5255E69E}"/>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2">
                                            <p:graphicEl>
                                              <a:dgm id="{65E61AAE-173E-47FE-BB7B-A7105FFB6A30}"/>
                                            </p:graphicEl>
                                          </p:spTgt>
                                        </p:tgtEl>
                                        <p:attrNameLst>
                                          <p:attrName>style.visibility</p:attrName>
                                        </p:attrNameLst>
                                      </p:cBhvr>
                                      <p:to>
                                        <p:strVal val="visible"/>
                                      </p:to>
                                    </p:set>
                                    <p:animEffect transition="in" filter="fade">
                                      <p:cBhvr>
                                        <p:cTn id="42" dur="2000"/>
                                        <p:tgtEl>
                                          <p:spTgt spid="32">
                                            <p:graphicEl>
                                              <a:dgm id="{65E61AAE-173E-47FE-BB7B-A7105FFB6A30}"/>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2">
                                            <p:graphicEl>
                                              <a:dgm id="{2B4B390D-15A4-4D3E-A8B1-4FACB424FB42}"/>
                                            </p:graphicEl>
                                          </p:spTgt>
                                        </p:tgtEl>
                                        <p:attrNameLst>
                                          <p:attrName>style.visibility</p:attrName>
                                        </p:attrNameLst>
                                      </p:cBhvr>
                                      <p:to>
                                        <p:strVal val="visible"/>
                                      </p:to>
                                    </p:set>
                                    <p:animEffect transition="in" filter="fade">
                                      <p:cBhvr>
                                        <p:cTn id="47" dur="2000"/>
                                        <p:tgtEl>
                                          <p:spTgt spid="32">
                                            <p:graphicEl>
                                              <a:dgm id="{2B4B390D-15A4-4D3E-A8B1-4FACB424FB42}"/>
                                            </p:graphic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2">
                                            <p:graphicEl>
                                              <a:dgm id="{55C03F14-0B0C-4BFF-826B-3BD014C3AC66}"/>
                                            </p:graphicEl>
                                          </p:spTgt>
                                        </p:tgtEl>
                                        <p:attrNameLst>
                                          <p:attrName>style.visibility</p:attrName>
                                        </p:attrNameLst>
                                      </p:cBhvr>
                                      <p:to>
                                        <p:strVal val="visible"/>
                                      </p:to>
                                    </p:set>
                                    <p:animEffect transition="in" filter="fade">
                                      <p:cBhvr>
                                        <p:cTn id="50" dur="2000"/>
                                        <p:tgtEl>
                                          <p:spTgt spid="32">
                                            <p:graphicEl>
                                              <a:dgm id="{55C03F14-0B0C-4BFF-826B-3BD014C3AC66}"/>
                                            </p:graphic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2">
                                            <p:graphicEl>
                                              <a:dgm id="{9F0C3E0A-41B0-4CF7-8C83-0C72E4E639CA}"/>
                                            </p:graphicEl>
                                          </p:spTgt>
                                        </p:tgtEl>
                                        <p:attrNameLst>
                                          <p:attrName>style.visibility</p:attrName>
                                        </p:attrNameLst>
                                      </p:cBhvr>
                                      <p:to>
                                        <p:strVal val="visible"/>
                                      </p:to>
                                    </p:set>
                                    <p:animEffect transition="in" filter="fade">
                                      <p:cBhvr>
                                        <p:cTn id="53" dur="2000"/>
                                        <p:tgtEl>
                                          <p:spTgt spid="32">
                                            <p:graphicEl>
                                              <a:dgm id="{9F0C3E0A-41B0-4CF7-8C83-0C72E4E639CA}"/>
                                            </p:graphic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2">
                                            <p:graphicEl>
                                              <a:dgm id="{E3F2964E-53EB-47A8-9EA4-19248E187733}"/>
                                            </p:graphicEl>
                                          </p:spTgt>
                                        </p:tgtEl>
                                        <p:attrNameLst>
                                          <p:attrName>style.visibility</p:attrName>
                                        </p:attrNameLst>
                                      </p:cBhvr>
                                      <p:to>
                                        <p:strVal val="visible"/>
                                      </p:to>
                                    </p:set>
                                    <p:animEffect transition="in" filter="fade">
                                      <p:cBhvr>
                                        <p:cTn id="56" dur="2000"/>
                                        <p:tgtEl>
                                          <p:spTgt spid="32">
                                            <p:graphicEl>
                                              <a:dgm id="{E3F2964E-53EB-47A8-9EA4-19248E187733}"/>
                                            </p:graphicEl>
                                          </p:spTgt>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2">
                                            <p:graphicEl>
                                              <a:dgm id="{E289DC34-460E-4FDF-843A-EE1D35B3BFEC}"/>
                                            </p:graphicEl>
                                          </p:spTgt>
                                        </p:tgtEl>
                                        <p:attrNameLst>
                                          <p:attrName>style.visibility</p:attrName>
                                        </p:attrNameLst>
                                      </p:cBhvr>
                                      <p:to>
                                        <p:strVal val="visible"/>
                                      </p:to>
                                    </p:set>
                                    <p:animEffect transition="in" filter="fade">
                                      <p:cBhvr>
                                        <p:cTn id="59" dur="2000"/>
                                        <p:tgtEl>
                                          <p:spTgt spid="32">
                                            <p:graphicEl>
                                              <a:dgm id="{E289DC34-460E-4FDF-843A-EE1D35B3BFE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2"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Mapping the purpose of practical work</a:t>
            </a:r>
            <a:endParaRPr lang="en-GB" dirty="0"/>
          </a:p>
        </p:txBody>
      </p:sp>
      <p:graphicFrame>
        <p:nvGraphicFramePr>
          <p:cNvPr id="7" name="Diagram 6"/>
          <p:cNvGraphicFramePr/>
          <p:nvPr/>
        </p:nvGraphicFramePr>
        <p:xfrm>
          <a:off x="714348" y="1571612"/>
          <a:ext cx="7715304" cy="3643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990600" y="131763"/>
            <a:ext cx="7696200" cy="1143000"/>
          </a:xfrm>
        </p:spPr>
        <p:txBody>
          <a:bodyPr/>
          <a:lstStyle/>
          <a:p>
            <a:r>
              <a:rPr lang="en-GB" dirty="0" smtClean="0"/>
              <a:t>Reviewing practical activities</a:t>
            </a:r>
            <a:br>
              <a:rPr lang="en-GB" dirty="0" smtClean="0"/>
            </a:br>
            <a:r>
              <a:rPr lang="en-GB" sz="2800" dirty="0" smtClean="0"/>
              <a:t>- and identifying the key learning outcomes</a:t>
            </a:r>
            <a:endParaRPr lang="en-GB" dirty="0" smtClean="0"/>
          </a:p>
        </p:txBody>
      </p:sp>
      <p:pic>
        <p:nvPicPr>
          <p:cNvPr id="1026" name="Picture 2"/>
          <p:cNvPicPr>
            <a:picLocks noChangeAspect="1" noChangeArrowheads="1"/>
          </p:cNvPicPr>
          <p:nvPr/>
        </p:nvPicPr>
        <p:blipFill>
          <a:blip r:embed="rId4" cstate="print"/>
          <a:srcRect l="25635" t="30000" r="24560" b="11250"/>
          <a:stretch>
            <a:fillRect/>
          </a:stretch>
        </p:blipFill>
        <p:spPr bwMode="auto">
          <a:xfrm>
            <a:off x="1835696" y="1628800"/>
            <a:ext cx="5581284" cy="38576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4" cstate="print"/>
          <a:srcRect l="25635" t="28750" r="25293" b="11250"/>
          <a:stretch>
            <a:fillRect/>
          </a:stretch>
        </p:blipFill>
        <p:spPr bwMode="auto">
          <a:xfrm>
            <a:off x="1619672" y="1500174"/>
            <a:ext cx="5584071" cy="40005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8" descr="flow chart.jpg"/>
          <p:cNvPicPr>
            <a:picLocks noChangeAspect="1"/>
          </p:cNvPicPr>
          <p:nvPr/>
        </p:nvPicPr>
        <p:blipFill>
          <a:blip r:embed="rId5" cstate="print"/>
          <a:stretch>
            <a:fillRect/>
          </a:stretch>
        </p:blipFill>
        <p:spPr>
          <a:xfrm>
            <a:off x="3191302" y="3277932"/>
            <a:ext cx="2857525" cy="3105411"/>
          </a:xfrm>
          <a:prstGeom prst="rect">
            <a:avLst/>
          </a:prstGeom>
          <a:ln>
            <a:solidFill>
              <a:schemeClr val="bg1">
                <a:lumMod val="75000"/>
              </a:schemeClr>
            </a:solidFill>
          </a:ln>
        </p:spPr>
      </p:pic>
      <p:cxnSp>
        <p:nvCxnSpPr>
          <p:cNvPr id="10" name="Straight Arrow Connector 9"/>
          <p:cNvCxnSpPr/>
          <p:nvPr/>
        </p:nvCxnSpPr>
        <p:spPr>
          <a:xfrm>
            <a:off x="2405490" y="4286256"/>
            <a:ext cx="857250" cy="428625"/>
          </a:xfrm>
          <a:prstGeom prst="straightConnector1">
            <a:avLst/>
          </a:prstGeom>
          <a:ln w="635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990600" y="160338"/>
            <a:ext cx="7696200" cy="1143000"/>
          </a:xfrm>
        </p:spPr>
        <p:txBody>
          <a:bodyPr/>
          <a:lstStyle/>
          <a:p>
            <a:r>
              <a:rPr lang="en-GB" dirty="0" smtClean="0"/>
              <a:t>Reflecting on individual activities</a:t>
            </a:r>
            <a:br>
              <a:rPr lang="en-GB" dirty="0" smtClean="0"/>
            </a:br>
            <a:r>
              <a:rPr lang="en-GB" sz="2800" dirty="0" smtClean="0"/>
              <a:t>- to consider their effectiveness</a:t>
            </a:r>
            <a:endParaRPr lang="en-GB" dirty="0"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studies</a:t>
            </a:r>
            <a:endParaRPr lang="en-GB" dirty="0"/>
          </a:p>
        </p:txBody>
      </p:sp>
      <p:sp>
        <p:nvSpPr>
          <p:cNvPr id="3" name="Content Placeholder 2"/>
          <p:cNvSpPr>
            <a:spLocks noGrp="1"/>
          </p:cNvSpPr>
          <p:nvPr>
            <p:ph idx="1"/>
          </p:nvPr>
        </p:nvSpPr>
        <p:spPr>
          <a:xfrm>
            <a:off x="467544" y="4071389"/>
            <a:ext cx="8137525" cy="2093915"/>
          </a:xfrm>
        </p:spPr>
        <p:txBody>
          <a:bodyPr/>
          <a:lstStyle/>
          <a:p>
            <a:r>
              <a:rPr lang="en-GB" sz="2000" dirty="0" smtClean="0"/>
              <a:t>The case studies illustrate how the ‘Getting Practical’ approach has addressed issues such as:</a:t>
            </a:r>
          </a:p>
          <a:p>
            <a:pPr lvl="1"/>
            <a:r>
              <a:rPr lang="en-GB" sz="1800" dirty="0" smtClean="0"/>
              <a:t>departmental approaches and changes</a:t>
            </a:r>
          </a:p>
          <a:p>
            <a:pPr lvl="1"/>
            <a:r>
              <a:rPr lang="en-GB" sz="1800" dirty="0" smtClean="0"/>
              <a:t>teaching scientific understanding through practical work</a:t>
            </a:r>
          </a:p>
          <a:p>
            <a:pPr lvl="1"/>
            <a:r>
              <a:rPr lang="en-GB" sz="1800" dirty="0" smtClean="0"/>
              <a:t>developing and supporting NQTS and ITT students</a:t>
            </a:r>
          </a:p>
          <a:p>
            <a:pPr lvl="1"/>
            <a:r>
              <a:rPr lang="en-GB" sz="1800" dirty="0" smtClean="0"/>
              <a:t>defining the focus of a practical activity</a:t>
            </a:r>
          </a:p>
          <a:p>
            <a:pPr lvl="1"/>
            <a:r>
              <a:rPr lang="en-GB" sz="1800" dirty="0" smtClean="0"/>
              <a:t>opening up the effectiveness loop – doing to learning</a:t>
            </a:r>
          </a:p>
          <a:p>
            <a:pPr lvl="1"/>
            <a:endParaRPr lang="en-GB" sz="1800" dirty="0"/>
          </a:p>
        </p:txBody>
      </p:sp>
      <p:grpSp>
        <p:nvGrpSpPr>
          <p:cNvPr id="21" name="Group 20"/>
          <p:cNvGrpSpPr/>
          <p:nvPr/>
        </p:nvGrpSpPr>
        <p:grpSpPr>
          <a:xfrm>
            <a:off x="827584" y="1628800"/>
            <a:ext cx="7500990" cy="2452925"/>
            <a:chOff x="611560" y="1628800"/>
            <a:chExt cx="7500990" cy="2452925"/>
          </a:xfrm>
        </p:grpSpPr>
        <p:pic>
          <p:nvPicPr>
            <p:cNvPr id="13" name="Picture 2"/>
            <p:cNvPicPr>
              <a:picLocks noChangeAspect="1" noChangeArrowheads="1"/>
            </p:cNvPicPr>
            <p:nvPr/>
          </p:nvPicPr>
          <p:blipFill>
            <a:blip r:embed="rId3" cstate="print"/>
            <a:srcRect l="25635" t="30000" r="24560" b="11250"/>
            <a:stretch>
              <a:fillRect/>
            </a:stretch>
          </p:blipFill>
          <p:spPr bwMode="auto">
            <a:xfrm>
              <a:off x="2540386" y="1628800"/>
              <a:ext cx="1214445" cy="8393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Picture 2"/>
            <p:cNvPicPr>
              <a:picLocks noChangeAspect="1" noChangeArrowheads="1"/>
            </p:cNvPicPr>
            <p:nvPr/>
          </p:nvPicPr>
          <p:blipFill>
            <a:blip r:embed="rId4" cstate="print"/>
            <a:srcRect l="25635" t="28750" r="25293" b="11250"/>
            <a:stretch>
              <a:fillRect/>
            </a:stretch>
          </p:blipFill>
          <p:spPr bwMode="auto">
            <a:xfrm>
              <a:off x="2906513" y="2119937"/>
              <a:ext cx="1196572" cy="8572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p:nvPr/>
          </p:nvSpPr>
          <p:spPr>
            <a:xfrm>
              <a:off x="4826402" y="1700238"/>
              <a:ext cx="1000132"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4978802" y="1852638"/>
              <a:ext cx="1000132"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a:xfrm>
              <a:off x="5131202" y="2005038"/>
              <a:ext cx="1000132"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p:nvSpPr>
          <p:spPr>
            <a:xfrm>
              <a:off x="5283602" y="2157438"/>
              <a:ext cx="1000132"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p:nvSpPr>
          <p:spPr>
            <a:xfrm>
              <a:off x="611560" y="1950271"/>
              <a:ext cx="1214446" cy="121444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smtClean="0"/>
                <a:t>introduction</a:t>
              </a:r>
              <a:endParaRPr lang="en-GB" sz="1400" dirty="0"/>
            </a:p>
          </p:txBody>
        </p:sp>
        <p:sp>
          <p:nvSpPr>
            <p:cNvPr id="6" name="Rectangle 5"/>
            <p:cNvSpPr/>
            <p:nvPr/>
          </p:nvSpPr>
          <p:spPr>
            <a:xfrm>
              <a:off x="3254766" y="2628932"/>
              <a:ext cx="1000132" cy="121444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400" dirty="0" smtClean="0">
                <a:solidFill>
                  <a:schemeClr val="dk1"/>
                </a:solidFill>
              </a:endParaRPr>
            </a:p>
          </p:txBody>
        </p:sp>
        <p:sp>
          <p:nvSpPr>
            <p:cNvPr id="7" name="Rectangle 6"/>
            <p:cNvSpPr/>
            <p:nvPr/>
          </p:nvSpPr>
          <p:spPr>
            <a:xfrm>
              <a:off x="7112418" y="1950271"/>
              <a:ext cx="1000132" cy="121444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smtClean="0">
                  <a:solidFill>
                    <a:schemeClr val="dk1"/>
                  </a:solidFill>
                </a:rPr>
                <a:t>summary</a:t>
              </a:r>
            </a:p>
          </p:txBody>
        </p:sp>
        <p:sp>
          <p:nvSpPr>
            <p:cNvPr id="8" name="Rectangle 7"/>
            <p:cNvSpPr/>
            <p:nvPr/>
          </p:nvSpPr>
          <p:spPr>
            <a:xfrm>
              <a:off x="5540782" y="2414618"/>
              <a:ext cx="1000132" cy="121444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400" dirty="0" smtClean="0">
                <a:solidFill>
                  <a:schemeClr val="dk1"/>
                </a:solidFill>
              </a:endParaRPr>
            </a:p>
          </p:txBody>
        </p:sp>
        <p:sp>
          <p:nvSpPr>
            <p:cNvPr id="14" name="Right Arrow 13"/>
            <p:cNvSpPr/>
            <p:nvPr/>
          </p:nvSpPr>
          <p:spPr>
            <a:xfrm>
              <a:off x="2040320" y="2534635"/>
              <a:ext cx="21431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ight Arrow 14"/>
            <p:cNvSpPr/>
            <p:nvPr/>
          </p:nvSpPr>
          <p:spPr>
            <a:xfrm>
              <a:off x="4254898" y="2534635"/>
              <a:ext cx="21431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ight Arrow 15"/>
            <p:cNvSpPr/>
            <p:nvPr/>
          </p:nvSpPr>
          <p:spPr>
            <a:xfrm>
              <a:off x="6755228" y="2534635"/>
              <a:ext cx="21431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8" name="Picture 2"/>
            <p:cNvPicPr>
              <a:picLocks noChangeAspect="1" noChangeArrowheads="1"/>
            </p:cNvPicPr>
            <p:nvPr/>
          </p:nvPicPr>
          <p:blipFill>
            <a:blip r:embed="rId5" cstate="print"/>
            <a:srcRect l="29211" r="8194"/>
            <a:stretch>
              <a:fillRect/>
            </a:stretch>
          </p:blipFill>
          <p:spPr bwMode="auto">
            <a:xfrm>
              <a:off x="5436096" y="2420888"/>
              <a:ext cx="1143656" cy="1296144"/>
            </a:xfrm>
            <a:prstGeom prst="rect">
              <a:avLst/>
            </a:prstGeom>
            <a:noFill/>
            <a:ln w="9525">
              <a:solidFill>
                <a:schemeClr val="accent2">
                  <a:lumMod val="40000"/>
                  <a:lumOff val="60000"/>
                </a:schemeClr>
              </a:solidFill>
              <a:miter lim="800000"/>
              <a:headEnd/>
              <a:tailEnd/>
            </a:ln>
          </p:spPr>
        </p:pic>
        <p:sp>
          <p:nvSpPr>
            <p:cNvPr id="19" name="Rectangle 18"/>
            <p:cNvSpPr/>
            <p:nvPr/>
          </p:nvSpPr>
          <p:spPr>
            <a:xfrm>
              <a:off x="5148064" y="1916832"/>
              <a:ext cx="1080120" cy="523220"/>
            </a:xfrm>
            <a:prstGeom prst="rect">
              <a:avLst/>
            </a:prstGeom>
          </p:spPr>
          <p:txBody>
            <a:bodyPr wrap="square">
              <a:spAutoFit/>
            </a:bodyPr>
            <a:lstStyle/>
            <a:p>
              <a:pPr algn="ctr"/>
              <a:r>
                <a:rPr lang="en-GB" sz="1400" dirty="0" smtClean="0">
                  <a:solidFill>
                    <a:schemeClr val="dk1"/>
                  </a:solidFill>
                  <a:latin typeface="+mn-lt"/>
                </a:rPr>
                <a:t>case studies</a:t>
              </a:r>
            </a:p>
          </p:txBody>
        </p:sp>
        <p:pic>
          <p:nvPicPr>
            <p:cNvPr id="1026" name="Picture 2"/>
            <p:cNvPicPr>
              <a:picLocks noChangeAspect="1" noChangeArrowheads="1"/>
            </p:cNvPicPr>
            <p:nvPr/>
          </p:nvPicPr>
          <p:blipFill>
            <a:blip r:embed="rId6" cstate="print"/>
            <a:srcRect l="3244" t="22320" r="66634" b="10000"/>
            <a:stretch>
              <a:fillRect/>
            </a:stretch>
          </p:blipFill>
          <p:spPr bwMode="auto">
            <a:xfrm>
              <a:off x="3203848" y="2564904"/>
              <a:ext cx="1080120" cy="1516821"/>
            </a:xfrm>
            <a:prstGeom prst="rect">
              <a:avLst/>
            </a:prstGeom>
            <a:noFill/>
            <a:ln w="9525">
              <a:solidFill>
                <a:schemeClr val="accent1"/>
              </a:solidFill>
              <a:miter lim="800000"/>
              <a:headEnd/>
              <a:tailEnd/>
            </a:ln>
          </p:spPr>
        </p:pic>
        <p:sp>
          <p:nvSpPr>
            <p:cNvPr id="20" name="Rectangle 19"/>
            <p:cNvSpPr/>
            <p:nvPr/>
          </p:nvSpPr>
          <p:spPr>
            <a:xfrm>
              <a:off x="2771800" y="3717032"/>
              <a:ext cx="901208" cy="307777"/>
            </a:xfrm>
            <a:prstGeom prst="rect">
              <a:avLst/>
            </a:prstGeom>
          </p:spPr>
          <p:txBody>
            <a:bodyPr wrap="none">
              <a:spAutoFit/>
            </a:bodyPr>
            <a:lstStyle/>
            <a:p>
              <a:pPr algn="ctr"/>
              <a:r>
                <a:rPr lang="en-GB" sz="1400" dirty="0" smtClean="0">
                  <a:solidFill>
                    <a:schemeClr val="dk1"/>
                  </a:solidFill>
                  <a:latin typeface="+mn-lt"/>
                  <a:cs typeface="+mn-cs"/>
                </a:rPr>
                <a:t>guidance</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2"/>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523875" y="493737"/>
            <a:ext cx="8096250" cy="5743575"/>
          </a:xfrm>
          <a:prstGeom prst="rect">
            <a:avLst/>
          </a:prstGeom>
          <a:noFill/>
          <a:ln w="9525">
            <a:solidFill>
              <a:schemeClr val="accent2">
                <a:lumMod val="40000"/>
                <a:lumOff val="60000"/>
              </a:schemeClr>
            </a:solidFill>
            <a:miter lim="800000"/>
            <a:headEnd/>
            <a:tailEnd/>
          </a:ln>
        </p:spPr>
      </p:pic>
      <p:sp>
        <p:nvSpPr>
          <p:cNvPr id="3" name="Rectangle 2"/>
          <p:cNvSpPr/>
          <p:nvPr/>
        </p:nvSpPr>
        <p:spPr>
          <a:xfrm>
            <a:off x="6156176" y="3861048"/>
            <a:ext cx="2808312" cy="2739211"/>
          </a:xfrm>
          <a:prstGeom prst="rect">
            <a:avLst/>
          </a:prstGeom>
          <a:solidFill>
            <a:schemeClr val="tx2"/>
          </a:solidFill>
          <a:ln>
            <a:noFill/>
          </a:ln>
        </p:spPr>
        <p:txBody>
          <a:bodyPr wrap="square">
            <a:spAutoFit/>
          </a:bodyPr>
          <a:lstStyle/>
          <a:p>
            <a:pPr marL="279400" indent="-279400">
              <a:spcAft>
                <a:spcPts val="1800"/>
              </a:spcAft>
              <a:buFont typeface="+mj-lt"/>
              <a:buAutoNum type="arabicPeriod"/>
            </a:pPr>
            <a:r>
              <a:rPr lang="en-GB" sz="1600" dirty="0" smtClean="0">
                <a:solidFill>
                  <a:schemeClr val="bg1"/>
                </a:solidFill>
                <a:latin typeface="+mn-lt"/>
              </a:rPr>
              <a:t>Hands-on, minds-on</a:t>
            </a:r>
          </a:p>
          <a:p>
            <a:pPr marL="279400" indent="-279400">
              <a:spcAft>
                <a:spcPts val="1800"/>
              </a:spcAft>
              <a:buFont typeface="+mj-lt"/>
              <a:buAutoNum type="arabicPeriod"/>
            </a:pPr>
            <a:r>
              <a:rPr lang="en-GB" sz="1600" dirty="0" smtClean="0">
                <a:solidFill>
                  <a:schemeClr val="bg1"/>
                </a:solidFill>
                <a:latin typeface="+mn-lt"/>
              </a:rPr>
              <a:t>Understanding science through practical</a:t>
            </a:r>
          </a:p>
          <a:p>
            <a:pPr marL="279400" indent="-279400">
              <a:spcAft>
                <a:spcPts val="1800"/>
              </a:spcAft>
              <a:buFont typeface="+mj-lt"/>
              <a:buAutoNum type="arabicPeriod"/>
            </a:pPr>
            <a:r>
              <a:rPr lang="en-GB" sz="1600" dirty="0" smtClean="0">
                <a:solidFill>
                  <a:schemeClr val="bg1"/>
                </a:solidFill>
                <a:latin typeface="+mn-lt"/>
              </a:rPr>
              <a:t>Planning for effectiveness</a:t>
            </a:r>
          </a:p>
          <a:p>
            <a:pPr marL="279400" indent="-279400">
              <a:spcAft>
                <a:spcPts val="1800"/>
              </a:spcAft>
              <a:buFont typeface="+mj-lt"/>
              <a:buAutoNum type="arabicPeriod"/>
            </a:pPr>
            <a:r>
              <a:rPr lang="en-GB" sz="1600" dirty="0" smtClean="0">
                <a:solidFill>
                  <a:schemeClr val="bg1"/>
                </a:solidFill>
                <a:latin typeface="+mn-lt"/>
              </a:rPr>
              <a:t>Prioritising the purpose</a:t>
            </a:r>
          </a:p>
          <a:p>
            <a:pPr marL="279400" indent="-279400">
              <a:spcAft>
                <a:spcPts val="1800"/>
              </a:spcAft>
              <a:buFont typeface="+mj-lt"/>
              <a:buAutoNum type="arabicPeriod"/>
            </a:pPr>
            <a:r>
              <a:rPr lang="en-GB" sz="1600" dirty="0" smtClean="0">
                <a:solidFill>
                  <a:schemeClr val="bg1"/>
                </a:solidFill>
                <a:latin typeface="+mn-lt"/>
              </a:rPr>
              <a:t>Doing less, better</a:t>
            </a:r>
            <a:endParaRPr lang="en-GB" sz="1600" dirty="0">
              <a:solidFill>
                <a:schemeClr val="bg1"/>
              </a:solidFill>
              <a:latin typeface="+mn-lt"/>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1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1.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 name="QUESTION" val="1"/>
</p:tagLst>
</file>

<file path=ppt/tags/tag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CSE Presentatio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project review and plans master</Template>
  <TotalTime>1242</TotalTime>
  <Words>529</Words>
  <Application>Microsoft Office PowerPoint</Application>
  <PresentationFormat>On-screen Show (4:3)</PresentationFormat>
  <Paragraphs>87</Paragraphs>
  <Slides>11</Slides>
  <Notes>3</Notes>
  <HiddenSlides>2</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CSE Presentation Template</vt:lpstr>
      <vt:lpstr>Getting Practical  Mapping Strand – reflecting on professional practice</vt:lpstr>
      <vt:lpstr>Mapping strand</vt:lpstr>
      <vt:lpstr>Process</vt:lpstr>
      <vt:lpstr>Mapping</vt:lpstr>
      <vt:lpstr>Mapping the purpose of practical work</vt:lpstr>
      <vt:lpstr>Reviewing practical activities - and identifying the key learning outcomes</vt:lpstr>
      <vt:lpstr>Reflecting on individual activities - to consider their effectiveness</vt:lpstr>
      <vt:lpstr>Case studies</vt:lpstr>
      <vt:lpstr>Slide 9</vt:lpstr>
      <vt:lpstr>Key messages</vt:lpstr>
      <vt:lpstr>Getting Practical  Mapping Strand – reflecting on professional practice</vt:lpstr>
    </vt:vector>
  </TitlesOfParts>
  <Company>Sheffield Hallam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Practical Work in Science</dc:title>
  <dc:creator>John Wardle</dc:creator>
  <cp:lastModifiedBy> </cp:lastModifiedBy>
  <cp:revision>54</cp:revision>
  <dcterms:created xsi:type="dcterms:W3CDTF">2009-05-27T12:33:58Z</dcterms:created>
  <dcterms:modified xsi:type="dcterms:W3CDTF">2010-07-07T08:56:08Z</dcterms:modified>
</cp:coreProperties>
</file>