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07AA6-309A-4AE1-9F29-71D02DF32538}" type="datetimeFigureOut">
              <a:rPr lang="en-GB" smtClean="0"/>
              <a:pPr/>
              <a:t>06/07/2010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370E0-47D5-4656-A074-867783E2F11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FAB89-6339-44ED-BF1D-13FB5A34DE85}" type="datetimeFigureOut">
              <a:rPr lang="en-GB" smtClean="0"/>
              <a:pPr/>
              <a:t>06/07/2010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9D667-8994-451F-97F8-D4DC67774A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9D667-8994-451F-97F8-D4DC67774A8C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78BA-AA52-42FA-BC60-B7BD28DC1B76}" type="datetimeFigureOut">
              <a:rPr lang="en-GB" smtClean="0"/>
              <a:pPr/>
              <a:t>06/07/2010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1EF69-B77D-4D36-911F-EF710BF8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78BA-AA52-42FA-BC60-B7BD28DC1B76}" type="datetimeFigureOut">
              <a:rPr lang="en-GB" smtClean="0"/>
              <a:pPr/>
              <a:t>06/07/2010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1EF69-B77D-4D36-911F-EF710BF8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78BA-AA52-42FA-BC60-B7BD28DC1B76}" type="datetimeFigureOut">
              <a:rPr lang="en-GB" smtClean="0"/>
              <a:pPr/>
              <a:t>06/07/2010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1EF69-B77D-4D36-911F-EF710BF8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78BA-AA52-42FA-BC60-B7BD28DC1B76}" type="datetimeFigureOut">
              <a:rPr lang="en-GB" smtClean="0"/>
              <a:pPr/>
              <a:t>06/07/2010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1EF69-B77D-4D36-911F-EF710BF8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78BA-AA52-42FA-BC60-B7BD28DC1B76}" type="datetimeFigureOut">
              <a:rPr lang="en-GB" smtClean="0"/>
              <a:pPr/>
              <a:t>06/07/2010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1EF69-B77D-4D36-911F-EF710BF8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78BA-AA52-42FA-BC60-B7BD28DC1B76}" type="datetimeFigureOut">
              <a:rPr lang="en-GB" smtClean="0"/>
              <a:pPr/>
              <a:t>06/07/2010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1EF69-B77D-4D36-911F-EF710BF8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78BA-AA52-42FA-BC60-B7BD28DC1B76}" type="datetimeFigureOut">
              <a:rPr lang="en-GB" smtClean="0"/>
              <a:pPr/>
              <a:t>06/07/2010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1EF69-B77D-4D36-911F-EF710BF8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78BA-AA52-42FA-BC60-B7BD28DC1B76}" type="datetimeFigureOut">
              <a:rPr lang="en-GB" smtClean="0"/>
              <a:pPr/>
              <a:t>06/07/2010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1EF69-B77D-4D36-911F-EF710BF8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78BA-AA52-42FA-BC60-B7BD28DC1B76}" type="datetimeFigureOut">
              <a:rPr lang="en-GB" smtClean="0"/>
              <a:pPr/>
              <a:t>06/07/2010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1EF69-B77D-4D36-911F-EF710BF8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78BA-AA52-42FA-BC60-B7BD28DC1B76}" type="datetimeFigureOut">
              <a:rPr lang="en-GB" smtClean="0"/>
              <a:pPr/>
              <a:t>06/07/2010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1EF69-B77D-4D36-911F-EF710BF8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78BA-AA52-42FA-BC60-B7BD28DC1B76}" type="datetimeFigureOut">
              <a:rPr lang="en-GB" smtClean="0"/>
              <a:pPr/>
              <a:t>06/07/2010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1EF69-B77D-4D36-911F-EF710BF8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C78BA-AA52-42FA-BC60-B7BD28DC1B76}" type="datetimeFigureOut">
              <a:rPr lang="en-GB" smtClean="0"/>
              <a:pPr/>
              <a:t>06/07/2010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1EF69-B77D-4D36-911F-EF710BF8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co.uk/imgres?imgurl=http://www.cse.unt.edu/people/StudentNewsletters/2008Apr/MortarBoard.gif&amp;imgrefurl=http://www.cse.unt.edu/people/StudentNewsletters/2008Apr/2008_Apr_StudentNewsletter.php&amp;h=259&amp;w=320&amp;sz=19&amp;tbnid=HfuopV3x61oC9M:&amp;tbnh=96&amp;tbnw=118&amp;prev=/images?q=mortar+board&amp;usg=__eS8IOHxUrdtXRLxQjTFCaQ474SM=&amp;sa=X&amp;ei=W00zTMq3F5v40wS2w-H3DQ&amp;ved=0CCIQ9QEwAA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Getting practical – the ITE experience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Leigh </a:t>
            </a:r>
            <a:r>
              <a:rPr lang="en-GB" dirty="0" err="1" smtClean="0"/>
              <a:t>Hoath</a:t>
            </a:r>
            <a:endParaRPr lang="en-GB" dirty="0" smtClean="0"/>
          </a:p>
          <a:p>
            <a:r>
              <a:rPr lang="en-GB" dirty="0" smtClean="0"/>
              <a:t>University Centre, Bradford College</a:t>
            </a:r>
            <a:endParaRPr lang="en-GB" dirty="0"/>
          </a:p>
        </p:txBody>
      </p:sp>
      <p:sp>
        <p:nvSpPr>
          <p:cNvPr id="1026" name="AutoShape 2" descr="data:image/jpg;base64,/9j/4AAQSkZJRgABAQAAAQABAAD/2wBDAAkGBwgHBgkIBwgKCgkLDRYPDQwMDRsUFRAWIB0iIiAdHx8kKDQsJCYxJx8fLT0tMTU3Ojo6Iys/RD84QzQ5Ojf/2wBDAQoKCg0MDRoPDxo3JR8lNzc3Nzc3Nzc3Nzc3Nzc3Nzc3Nzc3Nzc3Nzc3Nzc3Nzc3Nzc3Nzc3Nzc3Nzc3Nzc3Nzf/wAARCABeAHQDASIAAhEBAxEB/8QAHAAAAQQDAQAAAAAAAAAAAAAAAAIFBgcBAwQI/8QANxAAAQMDAwEEBwgBBQAAAAAAAQACAwQFEQYSITETQVGBBxQiYXGRoSMyQkNSscHRghUzkvDx/8QAFwEBAQEBAAAAAAAAAAAAAAAAAAECA//EAB0RAQEBAQEAAwEBAAAAAAAAAAABAhEDEiFBUXH/2gAMAwEAAhEDEQA/ALxQhCAQsEgAkkADqSo7etbaesxcyquEb5h+TB9o/wCQQSNJe5rGlz3BrR1JPCqK9elyqfuZZqFkLfwy1LtzvJgOPmfJQS8aiut6cf8AU6+omBORGXYZ/wARgfRBd149IOnbUXNNWKuZpwY6Qdpj4u4aPMqJV3pflMpFvtLREPxTy5J8m9Pmqr3NKygtqh9MFNgC4WqVh7zTytcPk7b+6fqL0maZqgO1qpqRx7p4SPqMj6qhsoyg9PW67265sD7fXU1S3xilDsf0u9eUgcODh94HIPeE9W/V2oLec013qw1v4Hv7RoHwdlB6TQqPofStqCnaBUMpKvH64yxx8wT+yklp9LEVZIyCey1Rmfw1tG4SnPwOD9EFmIWlkpexrzHINzQdpbyM9x96EG5QHWmsb5ZZXxUNhl7Jpw2slG9junQN/nCnySQCMEZB6oPOF41Xer2X+u3GR0ROTEx2xgHhgfzlMvQYAwPAL0Ne9EafvW51VQNimP51P9m/5jqq51V6L57RQ1Nwt1wbUU9OwyGOZmHgDrgjg/JBXqwVqZPG/HtcnolbhnG458FQrKQ6MO5JcPdlLQoEj2RgY81nL/BvkEE5+C0yTxR5y7og3B3i0jzS42mWVkTMb3uDWgkDk9OqbfWZJiQ1uxv6iMp90bpeTUl0fEZnRQU7BJLMW7sHPDQPEkfRBYOnPRPUTbJr9VCGPr2FO4Pcfi/oPLKsyyWC2WOIR2ukjhBHtPAy93xceVxaKqquW31FNXzuqJ6Krkpu2eAHSNafZJA78YUiQCEIQCElz2saXPcGgdSThZBBGQQQgFXvpUrprfS0xopezqalkkUodyHw7eQW9M5PB7lYSqD0qVvb6iFM0gtpYGt4P4nHJ+gXTyz8tcS3kU9UQccAtc3jhao55Y8NJyPByeLnBtc4s6O5TS6Pc7Km83N5SXrpZUnHfj3LL6wNaMDK1Fvs471pe3lYUuSaSX7ri0e5DIgBlx3E95SBwVuJwB4jnCDbFHvc2KNjnPeQ1rWjJJPcPer30VYG6esbKZzQ6pl+0qXDnLz0b8AOFVWkq62WWY3OrZJVVgyKenjaD2Z/WSeAfDw64Ce5NY3q5ymNjvU4jgMZTuJe4nuLuvywtTGrO8S1aOhZWT1WoZo3Etdci0f4xsH1xlSxMekLJHYrHT0jWgSkb5nAfeeepz9OfBPiyoQhCDguLXljHjJZ3gLjpqz1NoEhLqYckn8v+wnlwBbgjI8E019E3Y5rmb4JGlrhnGMhZv8AVOVPUQ1EQlglZJG7o9jgQfNef9TXEVt7uNWXAiWpeGc/hb7I/Yqw6qoOmqqJ7auSancOymhfKTIWHgO5zkjucSCfem7TNJRy29rjBE6WJ72OkMYBOHHBzjwwuvj6zFtPTzs5/FXTgzfdBd8Blcht1UMvbST7QMl3ZnACvN4o4WkvkijA8XAJvq7zZIeJbhTBw8ZeV09Pe7nOMZzxR5xuPyWp7ePNWlcpNHVbi+SKKZ7upiidkn/DGfNNnq+m4XF8Firqgdw7KXH1IXGTV/GkCghkmlbHFG+R5PDGNJJ8gpNbNF3GrjEsxbTB3RkmS4/EDono3yO2Uz5qbT81NE3q4sazPuPOSuIa9q3u+xtw9nkbpMf2nNHYcKbQkvO6uA452Q/25P2n9EU8F4opJ7nOx7Zg+M7Gje8chvmAUwwaqvc1P2pbSwANztLXPOe4cY5U/telb3VQ0VXcL2IXhzJ3U8NG0bSOQNxcTnk/Nb+e+fdTkTwdUpJAPCUuahCEIBJe0OYcjPHRKQgg01jkqLoah8UzKKF/aDtB7U8xbw4j9DR0Hifcm+/6Wp5Y5J6SLErjuc0Sua0n4A4VjkZHKbKul7Mb2D2Dzjvascs+41dXUkUpU0tFTzGCroYopRzh5zn38rbS0dOTmFkYB/S0BWVX2ykqi19TSw1IZztkZlEWjNM10RfDRuhd3iOQjBWprv6zxDKSiGMH+U701OzbtBPHg4p7Po/pI+aS4V0OPw9pkLB0jcYv9q5tlHc2WIfuOVf9qGOutFJXRdlWMD2ZyA4k89xUeuulbXSW+sqqeNwMUDnY3cHAU1qbNfaaN7mU0NTtBO2J+0u9wyeqjVZWXF8FRT3DTl2ga6NzHOZCJQAR14/hBwaFtLb5e6Njm7qamaKio44Lh90fNXa0YUP9F1mfatNwy1EbmVVUA6QPaQ4NHDQQenHPmpkihCEIBCEIBCEIBYcARgjI8FlCBrrKUx4MbSWE597Sq9vWsXUd19WtUDz2DtrpS4gPOeWho7vjlWo7BGCMgpoj05a21IqvVtxB3APcSAfH/wBWLmh0heZIY3kbXOaCQe7K2rCytgPRYwsoQJwc5/6UpCEAhCEAhCEH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104900" cy="895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8" name="AutoShape 4" descr="data:image/jpg;base64,/9j/4AAQSkZJRgABAQAAAQABAAD/2wBDAAkGBwgHBgkIBwgKCgkLDRYPDQwMDRsUFRAWIB0iIiAdHx8kKDQsJCYxJx8fLT0tMTU3Ojo6Iys/RD84QzQ5Ojf/2wBDAQoKCg0MDRoPDxo3JR8lNzc3Nzc3Nzc3Nzc3Nzc3Nzc3Nzc3Nzc3Nzc3Nzc3Nzc3Nzc3Nzc3Nzc3Nzc3Nzc3Nzf/wAARCABeAHQDASIAAhEBAxEB/8QAHAAAAQQDAQAAAAAAAAAAAAAAAAIFBgcBAwQI/8QANxAAAQMDAwEEBwgBBQAAAAAAAQACAwQFEQYSITETQVGBBxQiYXGRoSMyQkNSscHRghUzkvDx/8QAFwEBAQEBAAAAAAAAAAAAAAAAAAECA//EAB0RAQEBAQEAAwEBAAAAAAAAAAABAhEDEiFBUXH/2gAMAwEAAhEDEQA/ALxQhCAQsEgAkkADqSo7etbaesxcyquEb5h+TB9o/wCQQSNJe5rGlz3BrR1JPCqK9elyqfuZZqFkLfwy1LtzvJgOPmfJQS8aiut6cf8AU6+omBORGXYZ/wARgfRBd149IOnbUXNNWKuZpwY6Qdpj4u4aPMqJV3pflMpFvtLREPxTy5J8m9Pmqr3NKygtqh9MFNgC4WqVh7zTytcPk7b+6fqL0maZqgO1qpqRx7p4SPqMj6qhsoyg9PW67265sD7fXU1S3xilDsf0u9eUgcODh94HIPeE9W/V2oLec013qw1v4Hv7RoHwdlB6TQqPofStqCnaBUMpKvH64yxx8wT+yklp9LEVZIyCey1Rmfw1tG4SnPwOD9EFmIWlkpexrzHINzQdpbyM9x96EG5QHWmsb5ZZXxUNhl7Jpw2slG9junQN/nCnySQCMEZB6oPOF41Xer2X+u3GR0ROTEx2xgHhgfzlMvQYAwPAL0Ne9EafvW51VQNimP51P9m/5jqq51V6L57RQ1Nwt1wbUU9OwyGOZmHgDrgjg/JBXqwVqZPG/HtcnolbhnG458FQrKQ6MO5JcPdlLQoEj2RgY81nL/BvkEE5+C0yTxR5y7og3B3i0jzS42mWVkTMb3uDWgkDk9OqbfWZJiQ1uxv6iMp90bpeTUl0fEZnRQU7BJLMW7sHPDQPEkfRBYOnPRPUTbJr9VCGPr2FO4Pcfi/oPLKsyyWC2WOIR2ukjhBHtPAy93xceVxaKqquW31FNXzuqJ6Krkpu2eAHSNafZJA78YUiQCEIQCElz2saXPcGgdSThZBBGQQQgFXvpUrprfS0xopezqalkkUodyHw7eQW9M5PB7lYSqD0qVvb6iFM0gtpYGt4P4nHJ+gXTyz8tcS3kU9UQccAtc3jhao55Y8NJyPByeLnBtc4s6O5TS6Pc7Km83N5SXrpZUnHfj3LL6wNaMDK1Fvs471pe3lYUuSaSX7ri0e5DIgBlx3E95SBwVuJwB4jnCDbFHvc2KNjnPeQ1rWjJJPcPer30VYG6esbKZzQ6pl+0qXDnLz0b8AOFVWkq62WWY3OrZJVVgyKenjaD2Z/WSeAfDw64Ce5NY3q5ymNjvU4jgMZTuJe4nuLuvywtTGrO8S1aOhZWT1WoZo3Etdci0f4xsH1xlSxMekLJHYrHT0jWgSkb5nAfeeepz9OfBPiyoQhCDguLXljHjJZ3gLjpqz1NoEhLqYckn8v+wnlwBbgjI8E019E3Y5rmb4JGlrhnGMhZv8AVOVPUQ1EQlglZJG7o9jgQfNef9TXEVt7uNWXAiWpeGc/hb7I/Yqw6qoOmqqJ7auSancOymhfKTIWHgO5zkjucSCfem7TNJRy29rjBE6WJ72OkMYBOHHBzjwwuvj6zFtPTzs5/FXTgzfdBd8Blcht1UMvbST7QMl3ZnACvN4o4WkvkijA8XAJvq7zZIeJbhTBw8ZeV09Pe7nOMZzxR5xuPyWp7ePNWlcpNHVbi+SKKZ7upiidkn/DGfNNnq+m4XF8Firqgdw7KXH1IXGTV/GkCghkmlbHFG+R5PDGNJJ8gpNbNF3GrjEsxbTB3RkmS4/EDono3yO2Uz5qbT81NE3q4sazPuPOSuIa9q3u+xtw9nkbpMf2nNHYcKbQkvO6uA452Q/25P2n9EU8F4opJ7nOx7Zg+M7Gje8chvmAUwwaqvc1P2pbSwANztLXPOe4cY5U/telb3VQ0VXcL2IXhzJ3U8NG0bSOQNxcTnk/Nb+e+fdTkTwdUpJAPCUuahCEIBJe0OYcjPHRKQgg01jkqLoah8UzKKF/aDtB7U8xbw4j9DR0Hifcm+/6Wp5Y5J6SLErjuc0Sua0n4A4VjkZHKbKul7Mb2D2Dzjvascs+41dXUkUpU0tFTzGCroYopRzh5zn38rbS0dOTmFkYB/S0BWVX2ykqi19TSw1IZztkZlEWjNM10RfDRuhd3iOQjBWprv6zxDKSiGMH+U701OzbtBPHg4p7Po/pI+aS4V0OPw9pkLB0jcYv9q5tlHc2WIfuOVf9qGOutFJXRdlWMD2ZyA4k89xUeuulbXSW+sqqeNwMUDnY3cHAU1qbNfaaN7mU0NTtBO2J+0u9wyeqjVZWXF8FRT3DTl2ga6NzHOZCJQAR14/hBwaFtLb5e6Njm7qamaKio44Lh90fNXa0YUP9F1mfatNwy1EbmVVUA6QPaQ4NHDQQenHPmpkihCEIBCEIBCEIBYcARgjI8FlCBrrKUx4MbSWE597Sq9vWsXUd19WtUDz2DtrpS4gPOeWho7vjlWo7BGCMgpoj05a21IqvVtxB3APcSAfH/wBWLmh0heZIY3kbXOaCQe7K2rCytgPRYwsoQJwc5/6UpCEAhCEAhCEH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104900" cy="895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0" name="AutoShape 6" descr="data:image/jpg;base64,/9j/4AAQSkZJRgABAQAAAQABAAD/2wBDAAkGBwgHBgkIBwgKCgkLDRYPDQwMDRsUFRAWIB0iIiAdHx8kKDQsJCYxJx8fLT0tMTU3Ojo6Iys/RD84QzQ5Ojf/2wBDAQoKCg0MDRoPDxo3JR8lNzc3Nzc3Nzc3Nzc3Nzc3Nzc3Nzc3Nzc3Nzc3Nzc3Nzc3Nzc3Nzc3Nzc3Nzc3Nzc3Nzf/wAARCABeAHQDASIAAhEBAxEB/8QAHAAAAQQDAQAAAAAAAAAAAAAAAAIFBgcBAwQI/8QANxAAAQMDAwEEBwgBBQAAAAAAAQACAwQFEQYSITETQVGBBxQiYXGRoSMyQkNSscHRghUzkvDx/8QAFwEBAQEBAAAAAAAAAAAAAAAAAAECA//EAB0RAQEBAQEAAwEBAAAAAAAAAAABAhEDEiFBUXH/2gAMAwEAAhEDEQA/ALxQhCAQsEgAkkADqSo7etbaesxcyquEb5h+TB9o/wCQQSNJe5rGlz3BrR1JPCqK9elyqfuZZqFkLfwy1LtzvJgOPmfJQS8aiut6cf8AU6+omBORGXYZ/wARgfRBd149IOnbUXNNWKuZpwY6Qdpj4u4aPMqJV3pflMpFvtLREPxTy5J8m9Pmqr3NKygtqh9MFNgC4WqVh7zTytcPk7b+6fqL0maZqgO1qpqRx7p4SPqMj6qhsoyg9PW67265sD7fXU1S3xilDsf0u9eUgcODh94HIPeE9W/V2oLec013qw1v4Hv7RoHwdlB6TQqPofStqCnaBUMpKvH64yxx8wT+yklp9LEVZIyCey1Rmfw1tG4SnPwOD9EFmIWlkpexrzHINzQdpbyM9x96EG5QHWmsb5ZZXxUNhl7Jpw2slG9junQN/nCnySQCMEZB6oPOF41Xer2X+u3GR0ROTEx2xgHhgfzlMvQYAwPAL0Ne9EafvW51VQNimP51P9m/5jqq51V6L57RQ1Nwt1wbUU9OwyGOZmHgDrgjg/JBXqwVqZPG/HtcnolbhnG458FQrKQ6MO5JcPdlLQoEj2RgY81nL/BvkEE5+C0yTxR5y7og3B3i0jzS42mWVkTMb3uDWgkDk9OqbfWZJiQ1uxv6iMp90bpeTUl0fEZnRQU7BJLMW7sHPDQPEkfRBYOnPRPUTbJr9VCGPr2FO4Pcfi/oPLKsyyWC2WOIR2ukjhBHtPAy93xceVxaKqquW31FNXzuqJ6Krkpu2eAHSNafZJA78YUiQCEIQCElz2saXPcGgdSThZBBGQQQgFXvpUrprfS0xopezqalkkUodyHw7eQW9M5PB7lYSqD0qVvb6iFM0gtpYGt4P4nHJ+gXTyz8tcS3kU9UQccAtc3jhao55Y8NJyPByeLnBtc4s6O5TS6Pc7Km83N5SXrpZUnHfj3LL6wNaMDK1Fvs471pe3lYUuSaSX7ri0e5DIgBlx3E95SBwVuJwB4jnCDbFHvc2KNjnPeQ1rWjJJPcPer30VYG6esbKZzQ6pl+0qXDnLz0b8AOFVWkq62WWY3OrZJVVgyKenjaD2Z/WSeAfDw64Ce5NY3q5ymNjvU4jgMZTuJe4nuLuvywtTGrO8S1aOhZWT1WoZo3Etdci0f4xsH1xlSxMekLJHYrHT0jWgSkb5nAfeeepz9OfBPiyoQhCDguLXljHjJZ3gLjpqz1NoEhLqYckn8v+wnlwBbgjI8E019E3Y5rmb4JGlrhnGMhZv8AVOVPUQ1EQlglZJG7o9jgQfNef9TXEVt7uNWXAiWpeGc/hb7I/Yqw6qoOmqqJ7auSancOymhfKTIWHgO5zkjucSCfem7TNJRy29rjBE6WJ72OkMYBOHHBzjwwuvj6zFtPTzs5/FXTgzfdBd8Blcht1UMvbST7QMl3ZnACvN4o4WkvkijA8XAJvq7zZIeJbhTBw8ZeV09Pe7nOMZzxR5xuPyWp7ePNWlcpNHVbi+SKKZ7upiidkn/DGfNNnq+m4XF8Firqgdw7KXH1IXGTV/GkCghkmlbHFG+R5PDGNJJ8gpNbNF3GrjEsxbTB3RkmS4/EDono3yO2Uz5qbT81NE3q4sazPuPOSuIa9q3u+xtw9nkbpMf2nNHYcKbQkvO6uA452Q/25P2n9EU8F4opJ7nOx7Zg+M7Gje8chvmAUwwaqvc1P2pbSwANztLXPOe4cY5U/telb3VQ0VXcL2IXhzJ3U8NG0bSOQNxcTnk/Nb+e+fdTkTwdUpJAPCUuahCEIBJe0OYcjPHRKQgg01jkqLoah8UzKKF/aDtB7U8xbw4j9DR0Hifcm+/6Wp5Y5J6SLErjuc0Sua0n4A4VjkZHKbKul7Mb2D2Dzjvascs+41dXUkUpU0tFTzGCroYopRzh5zn38rbS0dOTmFkYB/S0BWVX2ykqi19TSw1IZztkZlEWjNM10RfDRuhd3iOQjBWprv6zxDKSiGMH+U701OzbtBPHg4p7Po/pI+aS4V0OPw9pkLB0jcYv9q5tlHc2WIfuOVf9qGOutFJXRdlWMD2ZyA4k89xUeuulbXSW+sqqeNwMUDnY3cHAU1qbNfaaN7mU0NTtBO2J+0u9wyeqjVZWXF8FRT3DTl2ga6NzHOZCJQAR14/hBwaFtLb5e6Njm7qamaKio44Lh90fNXa0YUP9F1mfatNwy1EbmVVUA6QPaQ4NHDQQenHPmpkihCEIBCEIBCEIBYcARgjI8FlCBrrKUx4MbSWE597Sq9vWsXUd19WtUDz2DtrpS4gPOeWho7vjlWo7BGCMgpoj05a21IqvVtxB3APcSAfH/wBWLmh0heZIY3kbXOaCQe7K2rCytgPRYwsoQJwc5/6UpCEAhCEAhCEH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104900" cy="895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2" name="AutoShape 8" descr="data:image/jpg;base64,/9j/4AAQSkZJRgABAQAAAQABAAD/2wBDAAkGBwgHBgkIBwgKCgkLDRYPDQwMDRsUFRAWIB0iIiAdHx8kKDQsJCYxJx8fLT0tMTU3Ojo6Iys/RD84QzQ5Ojf/2wBDAQoKCg0MDRoPDxo3JR8lNzc3Nzc3Nzc3Nzc3Nzc3Nzc3Nzc3Nzc3Nzc3Nzc3Nzc3Nzc3Nzc3Nzc3Nzc3Nzc3Nzf/wAARCABeAHQDASIAAhEBAxEB/8QAHAAAAQQDAQAAAAAAAAAAAAAAAAIFBgcBAwQI/8QANxAAAQMDAwEEBwgBBQAAAAAAAQACAwQFEQYSITETQVGBBxQiYXGRoSMyQkNSscHRghUzkvDx/8QAFwEBAQEBAAAAAAAAAAAAAAAAAAECA//EAB0RAQEBAQEAAwEBAAAAAAAAAAABAhEDEiFBUXH/2gAMAwEAAhEDEQA/ALxQhCAQsEgAkkADqSo7etbaesxcyquEb5h+TB9o/wCQQSNJe5rGlz3BrR1JPCqK9elyqfuZZqFkLfwy1LtzvJgOPmfJQS8aiut6cf8AU6+omBORGXYZ/wARgfRBd149IOnbUXNNWKuZpwY6Qdpj4u4aPMqJV3pflMpFvtLREPxTy5J8m9Pmqr3NKygtqh9MFNgC4WqVh7zTytcPk7b+6fqL0maZqgO1qpqRx7p4SPqMj6qhsoyg9PW67265sD7fXU1S3xilDsf0u9eUgcODh94HIPeE9W/V2oLec013qw1v4Hv7RoHwdlB6TQqPofStqCnaBUMpKvH64yxx8wT+yklp9LEVZIyCey1Rmfw1tG4SnPwOD9EFmIWlkpexrzHINzQdpbyM9x96EG5QHWmsb5ZZXxUNhl7Jpw2slG9junQN/nCnySQCMEZB6oPOF41Xer2X+u3GR0ROTEx2xgHhgfzlMvQYAwPAL0Ne9EafvW51VQNimP51P9m/5jqq51V6L57RQ1Nwt1wbUU9OwyGOZmHgDrgjg/JBXqwVqZPG/HtcnolbhnG458FQrKQ6MO5JcPdlLQoEj2RgY81nL/BvkEE5+C0yTxR5y7og3B3i0jzS42mWVkTMb3uDWgkDk9OqbfWZJiQ1uxv6iMp90bpeTUl0fEZnRQU7BJLMW7sHPDQPEkfRBYOnPRPUTbJr9VCGPr2FO4Pcfi/oPLKsyyWC2WOIR2ukjhBHtPAy93xceVxaKqquW31FNXzuqJ6Krkpu2eAHSNafZJA78YUiQCEIQCElz2saXPcGgdSThZBBGQQQgFXvpUrprfS0xopezqalkkUodyHw7eQW9M5PB7lYSqD0qVvb6iFM0gtpYGt4P4nHJ+gXTyz8tcS3kU9UQccAtc3jhao55Y8NJyPByeLnBtc4s6O5TS6Pc7Km83N5SXrpZUnHfj3LL6wNaMDK1Fvs471pe3lYUuSaSX7ri0e5DIgBlx3E95SBwVuJwB4jnCDbFHvc2KNjnPeQ1rWjJJPcPer30VYG6esbKZzQ6pl+0qXDnLz0b8AOFVWkq62WWY3OrZJVVgyKenjaD2Z/WSeAfDw64Ce5NY3q5ymNjvU4jgMZTuJe4nuLuvywtTGrO8S1aOhZWT1WoZo3Etdci0f4xsH1xlSxMekLJHYrHT0jWgSkb5nAfeeepz9OfBPiyoQhCDguLXljHjJZ3gLjpqz1NoEhLqYckn8v+wnlwBbgjI8E019E3Y5rmb4JGlrhnGMhZv8AVOVPUQ1EQlglZJG7o9jgQfNef9TXEVt7uNWXAiWpeGc/hb7I/Yqw6qoOmqqJ7auSancOymhfKTIWHgO5zkjucSCfem7TNJRy29rjBE6WJ72OkMYBOHHBzjwwuvj6zFtPTzs5/FXTgzfdBd8Blcht1UMvbST7QMl3ZnACvN4o4WkvkijA8XAJvq7zZIeJbhTBw8ZeV09Pe7nOMZzxR5xuPyWp7ePNWlcpNHVbi+SKKZ7upiidkn/DGfNNnq+m4XF8Firqgdw7KXH1IXGTV/GkCghkmlbHFG+R5PDGNJJ8gpNbNF3GrjEsxbTB3RkmS4/EDono3yO2Uz5qbT81NE3q4sazPuPOSuIa9q3u+xtw9nkbpMf2nNHYcKbQkvO6uA452Q/25P2n9EU8F4opJ7nOx7Zg+M7Gje8chvmAUwwaqvc1P2pbSwANztLXPOe4cY5U/telb3VQ0VXcL2IXhzJ3U8NG0bSOQNxcTnk/Nb+e+fdTkTwdUpJAPCUuahCEIBJe0OYcjPHRKQgg01jkqLoah8UzKKF/aDtB7U8xbw4j9DR0Hifcm+/6Wp5Y5J6SLErjuc0Sua0n4A4VjkZHKbKul7Mb2D2Dzjvascs+41dXUkUpU0tFTzGCroYopRzh5zn38rbS0dOTmFkYB/S0BWVX2ykqi19TSw1IZztkZlEWjNM10RfDRuhd3iOQjBWprv6zxDKSiGMH+U701OzbtBPHg4p7Po/pI+aS4V0OPw9pkLB0jcYv9q5tlHc2WIfuOVf9qGOutFJXRdlWMD2ZyA4k89xUeuulbXSW+sqqeNwMUDnY3cHAU1qbNfaaN7mU0NTtBO2J+0u9wyeqjVZWXF8FRT3DTl2ga6NzHOZCJQAR14/hBwaFtLb5e6Njm7qamaKio44Lh90fNXa0YUP9F1mfatNwy1EbmVVUA6QPaQ4NHDQQenHPmpkihCEIBCEIBCEIBYcARgjI8FlCBrrKUx4MbSWE597Sq9vWsXUd19WtUDz2DtrpS4gPOeWho7vjlWo7BGCMgpoj05a21IqvVtxB3APcSAfH/wBWLmh0heZIY3kbXOaCQe7K2rCytgPRYwsoQJwc5/6UpCEAhCEAhCEH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104900" cy="895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4" name="AutoShape 10" descr="data:image/jpg;base64,/9j/4AAQSkZJRgABAQAAAQABAAD/2wBDAAkGBwgHBgkIBwgKCgkLDRYPDQwMDRsUFRAWIB0iIiAdHx8kKDQsJCYxJx8fLT0tMTU3Ojo6Iys/RD84QzQ5Ojf/2wBDAQoKCg0MDRoPDxo3JR8lNzc3Nzc3Nzc3Nzc3Nzc3Nzc3Nzc3Nzc3Nzc3Nzc3Nzc3Nzc3Nzc3Nzc3Nzc3Nzc3Nzf/wAARCABeAHQDASIAAhEBAxEB/8QAHAAAAQQDAQAAAAAAAAAAAAAAAAIFBgcBAwQI/8QANxAAAQMDAwEEBwgBBQAAAAAAAQACAwQFEQYSITETQVGBBxQiYXGRoSMyQkNSscHRghUzkvDx/8QAFwEBAQEBAAAAAAAAAAAAAAAAAAECA//EAB0RAQEBAQEAAwEBAAAAAAAAAAABAhEDEiFBUXH/2gAMAwEAAhEDEQA/ALxQhCAQsEgAkkADqSo7etbaesxcyquEb5h+TB9o/wCQQSNJe5rGlz3BrR1JPCqK9elyqfuZZqFkLfwy1LtzvJgOPmfJQS8aiut6cf8AU6+omBORGXYZ/wARgfRBd149IOnbUXNNWKuZpwY6Qdpj4u4aPMqJV3pflMpFvtLREPxTy5J8m9Pmqr3NKygtqh9MFNgC4WqVh7zTytcPk7b+6fqL0maZqgO1qpqRx7p4SPqMj6qhsoyg9PW67265sD7fXU1S3xilDsf0u9eUgcODh94HIPeE9W/V2oLec013qw1v4Hv7RoHwdlB6TQqPofStqCnaBUMpKvH64yxx8wT+yklp9LEVZIyCey1Rmfw1tG4SnPwOD9EFmIWlkpexrzHINzQdpbyM9x96EG5QHWmsb5ZZXxUNhl7Jpw2slG9junQN/nCnySQCMEZB6oPOF41Xer2X+u3GR0ROTEx2xgHhgfzlMvQYAwPAL0Ne9EafvW51VQNimP51P9m/5jqq51V6L57RQ1Nwt1wbUU9OwyGOZmHgDrgjg/JBXqwVqZPG/HtcnolbhnG458FQrKQ6MO5JcPdlLQoEj2RgY81nL/BvkEE5+C0yTxR5y7og3B3i0jzS42mWVkTMb3uDWgkDk9OqbfWZJiQ1uxv6iMp90bpeTUl0fEZnRQU7BJLMW7sHPDQPEkfRBYOnPRPUTbJr9VCGPr2FO4Pcfi/oPLKsyyWC2WOIR2ukjhBHtPAy93xceVxaKqquW31FNXzuqJ6Krkpu2eAHSNafZJA78YUiQCEIQCElz2saXPcGgdSThZBBGQQQgFXvpUrprfS0xopezqalkkUodyHw7eQW9M5PB7lYSqD0qVvb6iFM0gtpYGt4P4nHJ+gXTyz8tcS3kU9UQccAtc3jhao55Y8NJyPByeLnBtc4s6O5TS6Pc7Km83N5SXrpZUnHfj3LL6wNaMDK1Fvs471pe3lYUuSaSX7ri0e5DIgBlx3E95SBwVuJwB4jnCDbFHvc2KNjnPeQ1rWjJJPcPer30VYG6esbKZzQ6pl+0qXDnLz0b8AOFVWkq62WWY3OrZJVVgyKenjaD2Z/WSeAfDw64Ce5NY3q5ymNjvU4jgMZTuJe4nuLuvywtTGrO8S1aOhZWT1WoZo3Etdci0f4xsH1xlSxMekLJHYrHT0jWgSkb5nAfeeepz9OfBPiyoQhCDguLXljHjJZ3gLjpqz1NoEhLqYckn8v+wnlwBbgjI8E019E3Y5rmb4JGlrhnGMhZv8AVOVPUQ1EQlglZJG7o9jgQfNef9TXEVt7uNWXAiWpeGc/hb7I/Yqw6qoOmqqJ7auSancOymhfKTIWHgO5zkjucSCfem7TNJRy29rjBE6WJ72OkMYBOHHBzjwwuvj6zFtPTzs5/FXTgzfdBd8Blcht1UMvbST7QMl3ZnACvN4o4WkvkijA8XAJvq7zZIeJbhTBw8ZeV09Pe7nOMZzxR5xuPyWp7ePNWlcpNHVbi+SKKZ7upiidkn/DGfNNnq+m4XF8Firqgdw7KXH1IXGTV/GkCghkmlbHFG+R5PDGNJJ8gpNbNF3GrjEsxbTB3RkmS4/EDono3yO2Uz5qbT81NE3q4sazPuPOSuIa9q3u+xtw9nkbpMf2nNHYcKbQkvO6uA452Q/25P2n9EU8F4opJ7nOx7Zg+M7Gje8chvmAUwwaqvc1P2pbSwANztLXPOe4cY5U/telb3VQ0VXcL2IXhzJ3U8NG0bSOQNxcTnk/Nb+e+fdTkTwdUpJAPCUuahCEIBJe0OYcjPHRKQgg01jkqLoah8UzKKF/aDtB7U8xbw4j9DR0Hifcm+/6Wp5Y5J6SLErjuc0Sua0n4A4VjkZHKbKul7Mb2D2Dzjvascs+41dXUkUpU0tFTzGCroYopRzh5zn38rbS0dOTmFkYB/S0BWVX2ykqi19TSw1IZztkZlEWjNM10RfDRuhd3iOQjBWprv6zxDKSiGMH+U701OzbtBPHg4p7Po/pI+aS4V0OPw9pkLB0jcYv9q5tlHc2WIfuOVf9qGOutFJXRdlWMD2ZyA4k89xUeuulbXSW+sqqeNwMUDnY3cHAU1qbNfaaN7mU0NTtBO2J+0u9wyeqjVZWXF8FRT3DTl2ga6NzHOZCJQAR14/hBwaFtLb5e6Njm7qamaKio44Lh90fNXa0YUP9F1mfatNwy1EbmVVUA6QPaQ4NHDQQenHPmpkihCEIBCEIBCEIBYcARgjI8FlCBrrKUx4MbSWE597Sq9vWsXUd19WtUDz2DtrpS4gPOeWho7vjlWo7BGCMgpoj05a21IqvVtxB3APcSAfH/wBWLmh0heZIY3kbXOaCQe7K2rCytgPRYwsoQJwc5/6UpCEAhCEAhCEH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104900" cy="895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6" name="Picture 12" descr="http://www.cse.unt.edu/people/StudentNewsletters/2008Apr/MortarBoard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40"/>
            <a:ext cx="3048000" cy="2466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696" cy="4525963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History</a:t>
            </a:r>
          </a:p>
          <a:p>
            <a:r>
              <a:rPr lang="en-GB" dirty="0" smtClean="0"/>
              <a:t>Problems</a:t>
            </a:r>
          </a:p>
          <a:p>
            <a:r>
              <a:rPr lang="en-GB" dirty="0" smtClean="0"/>
              <a:t>Progress</a:t>
            </a:r>
          </a:p>
          <a:p>
            <a:r>
              <a:rPr lang="en-GB" dirty="0" smtClean="0"/>
              <a:t>Outcomes</a:t>
            </a:r>
          </a:p>
          <a:p>
            <a:r>
              <a:rPr lang="en-GB" dirty="0" smtClean="0"/>
              <a:t>Lessons learned</a:t>
            </a:r>
            <a:endParaRPr lang="en-GB" dirty="0"/>
          </a:p>
        </p:txBody>
      </p:sp>
      <p:pic>
        <p:nvPicPr>
          <p:cNvPr id="4098" name="Picture 2" descr="http://www.societyofbiology.org/_uploads/imgpool/1Getting_practical_icon_cmyksm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348880"/>
            <a:ext cx="4558385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525963"/>
          </a:xfrm>
        </p:spPr>
        <p:txBody>
          <a:bodyPr/>
          <a:lstStyle/>
          <a:p>
            <a:r>
              <a:rPr lang="en-GB" dirty="0" smtClean="0"/>
              <a:t>Experience</a:t>
            </a:r>
          </a:p>
          <a:p>
            <a:endParaRPr lang="en-GB" dirty="0" smtClean="0"/>
          </a:p>
          <a:p>
            <a:r>
              <a:rPr lang="en-GB" dirty="0" smtClean="0"/>
              <a:t>School variations</a:t>
            </a:r>
          </a:p>
          <a:p>
            <a:endParaRPr lang="en-GB" dirty="0" smtClean="0"/>
          </a:p>
          <a:p>
            <a:r>
              <a:rPr lang="en-GB" dirty="0" smtClean="0"/>
              <a:t>Time</a:t>
            </a:r>
            <a:endParaRPr lang="en-GB" dirty="0"/>
          </a:p>
        </p:txBody>
      </p:sp>
      <p:pic>
        <p:nvPicPr>
          <p:cNvPr id="6146" name="Picture 2" descr="http://ragulan.files.wordpress.com/2009/12/warning-challen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492896"/>
            <a:ext cx="3240360" cy="41908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6056" y="1600200"/>
            <a:ext cx="3610744" cy="4525963"/>
          </a:xfrm>
        </p:spPr>
        <p:txBody>
          <a:bodyPr/>
          <a:lstStyle/>
          <a:p>
            <a:r>
              <a:rPr lang="en-GB" dirty="0" smtClean="0"/>
              <a:t>Trial</a:t>
            </a:r>
          </a:p>
          <a:p>
            <a:endParaRPr lang="en-GB" dirty="0" smtClean="0"/>
          </a:p>
          <a:p>
            <a:r>
              <a:rPr lang="en-GB" dirty="0" smtClean="0"/>
              <a:t>Condensed session</a:t>
            </a:r>
          </a:p>
          <a:p>
            <a:endParaRPr lang="en-GB" dirty="0" smtClean="0"/>
          </a:p>
          <a:p>
            <a:r>
              <a:rPr lang="en-GB" dirty="0" smtClean="0"/>
              <a:t>Rolled out</a:t>
            </a:r>
            <a:endParaRPr lang="en-GB" dirty="0"/>
          </a:p>
        </p:txBody>
      </p:sp>
      <p:pic>
        <p:nvPicPr>
          <p:cNvPr id="7170" name="Picture 2" descr="http://idahoparkour.com/f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3581400" cy="3133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71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Overall very positive</a:t>
            </a:r>
          </a:p>
          <a:p>
            <a:r>
              <a:rPr lang="en-GB" dirty="0" smtClean="0"/>
              <a:t>Value across </a:t>
            </a:r>
            <a:r>
              <a:rPr lang="en-GB" dirty="0"/>
              <a:t>k</a:t>
            </a:r>
            <a:r>
              <a:rPr lang="en-GB" dirty="0" smtClean="0"/>
              <a:t>ey stages</a:t>
            </a:r>
          </a:p>
          <a:p>
            <a:r>
              <a:rPr lang="en-GB" dirty="0" smtClean="0"/>
              <a:t>Planning tool</a:t>
            </a:r>
          </a:p>
          <a:p>
            <a:r>
              <a:rPr lang="en-GB" dirty="0" smtClean="0"/>
              <a:t>Enhanced pupil learning</a:t>
            </a:r>
          </a:p>
          <a:p>
            <a:r>
              <a:rPr lang="en-GB" dirty="0" smtClean="0"/>
              <a:t>Balanced approach</a:t>
            </a:r>
            <a:endParaRPr lang="en-GB" dirty="0"/>
          </a:p>
        </p:txBody>
      </p:sp>
      <p:pic>
        <p:nvPicPr>
          <p:cNvPr id="9218" name="Picture 2" descr="http://webspace.webring.com/people/dh/horseluv210/dic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109437"/>
            <a:ext cx="3673624" cy="2748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Lessons learned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7992888" cy="266429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Integration of reflective elements</a:t>
            </a:r>
          </a:p>
          <a:p>
            <a:endParaRPr lang="en-GB" dirty="0" smtClean="0"/>
          </a:p>
          <a:p>
            <a:r>
              <a:rPr lang="en-GB" dirty="0" smtClean="0"/>
              <a:t>Learning intentions for practical work</a:t>
            </a:r>
          </a:p>
          <a:p>
            <a:endParaRPr lang="en-GB" dirty="0" smtClean="0"/>
          </a:p>
          <a:p>
            <a:r>
              <a:rPr lang="en-GB" dirty="0" smtClean="0"/>
              <a:t>End of course consolidation</a:t>
            </a:r>
            <a:endParaRPr lang="en-GB" dirty="0"/>
          </a:p>
        </p:txBody>
      </p:sp>
      <p:pic>
        <p:nvPicPr>
          <p:cNvPr id="8198" name="Picture 6" descr="http://www.pmpa.org/meetings/techconf/images/subpages/4-Succ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365104"/>
            <a:ext cx="6984776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61</Words>
  <Application>Microsoft Office PowerPoint</Application>
  <PresentationFormat>On-screen Show (4:3)</PresentationFormat>
  <Paragraphs>35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Getting practical – the ITE experience</vt:lpstr>
      <vt:lpstr>Slide 2</vt:lpstr>
      <vt:lpstr>Problems</vt:lpstr>
      <vt:lpstr>Progress</vt:lpstr>
      <vt:lpstr>Outcomes</vt:lpstr>
      <vt:lpstr>Lessons learned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practical – the ITE experience</dc:title>
  <dc:creator>maxandmagnus</dc:creator>
  <cp:lastModifiedBy>maxandmagnus</cp:lastModifiedBy>
  <cp:revision>4</cp:revision>
  <dcterms:created xsi:type="dcterms:W3CDTF">2010-07-06T15:35:20Z</dcterms:created>
  <dcterms:modified xsi:type="dcterms:W3CDTF">2010-07-06T16:21:33Z</dcterms:modified>
</cp:coreProperties>
</file>